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6" r:id="rId5"/>
    <p:sldId id="257" r:id="rId6"/>
    <p:sldId id="270" r:id="rId7"/>
    <p:sldId id="271" r:id="rId8"/>
    <p:sldId id="272" r:id="rId9"/>
    <p:sldId id="273" r:id="rId10"/>
    <p:sldId id="275" r:id="rId11"/>
    <p:sldId id="274" r:id="rId12"/>
    <p:sldId id="276" r:id="rId13"/>
    <p:sldId id="287" r:id="rId14"/>
    <p:sldId id="277" r:id="rId15"/>
    <p:sldId id="278" r:id="rId16"/>
    <p:sldId id="289" r:id="rId17"/>
    <p:sldId id="279" r:id="rId18"/>
    <p:sldId id="286" r:id="rId19"/>
    <p:sldId id="283" r:id="rId20"/>
    <p:sldId id="262" r:id="rId21"/>
    <p:sldId id="269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88" autoAdjust="0"/>
  </p:normalViewPr>
  <p:slideViewPr>
    <p:cSldViewPr snapToGrid="0">
      <p:cViewPr varScale="1">
        <p:scale>
          <a:sx n="58" d="100"/>
          <a:sy n="58" d="100"/>
        </p:scale>
        <p:origin x="9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8E37-8314-41D0-9C7B-93663D21B80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62B8-2B67-4913-9B95-65E7E2B8D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comprehensive approach in describing the concept of frailty is recommended.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6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-Regular"/>
                <a:ea typeface="+mn-ea"/>
                <a:cs typeface="+mn-cs"/>
              </a:rPr>
              <a:t>As depicted here, the left rectangles identify preventative and supportive services, such as, coaching/education programs built on the AVOID Frailty framework,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fall prevention and exercise programs, Adult Day Programs, etc.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entonSans-Regular"/>
                <a:ea typeface="+mn-ea"/>
                <a:cs typeface="+mn-cs"/>
              </a:rPr>
              <a:t>The right-sided rectangles identify the role of specialized services and clinicians.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ntonSans-Regular"/>
                <a:ea typeface="+mn-ea"/>
                <a:cs typeface="+mn-cs"/>
              </a:rPr>
              <a:t>These interventions should be modified and refined based on the availability of local and sub-regional community and specialized resources in your jurisdiction.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57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4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0622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Supporting older adults with complex needs requires holistic, coordinated, and integrated approaches to promote independence and quality of life, and prevent adverse events also sometimes referred to as Frailty pathways.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PGLO 2022.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Frailty Pathways are standardized approaches to prevention, identification, assessment, and management (treatment and interventions) to support older adults with living in the community, and/or maintaining their function and independence.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depicted in this Driver Diagram, proactive recognition and management of frailty contributes towards reduction in unexpected hospitalizations that in-turn contribute towards reduction in ALC rates and the need for LTC placements.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Entry into a frailty pathway can happen through various settings including </a:t>
            </a:r>
            <a:r>
              <a:rPr lang="en-US" sz="1200" b="1" dirty="0"/>
              <a:t>community organizations</a:t>
            </a:r>
            <a:r>
              <a:rPr lang="en-US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BentonSans-Regular"/>
              </a:rPr>
              <a:t>Please review </a:t>
            </a:r>
            <a:r>
              <a:rPr lang="en-US" sz="1800" b="0" i="0" u="none" strike="noStrike" baseline="0" dirty="0">
                <a:latin typeface="BentonSans-Medium"/>
              </a:rPr>
              <a:t>Appendix 1 in the Guidance Document </a:t>
            </a:r>
            <a:r>
              <a:rPr lang="en-US" sz="1800" b="0" i="0" u="none" strike="noStrike" baseline="0" dirty="0">
                <a:latin typeface="BentonSans-Regular"/>
              </a:rPr>
              <a:t>for tips regarding the interpretation of administrative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results of administrative data and/or practice-level chart reviews higher age cut-offs may be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8 criteria used, and results of the review are summarized in the Guidance Document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5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7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662B8-2B67-4913-9B95-65E7E2B8D0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s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21A6A9-0530-479F-93C1-28D84D0DE5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E78D6D-5263-410F-B885-6CAEAB4929CB}"/>
              </a:ext>
            </a:extLst>
          </p:cNvPr>
          <p:cNvSpPr/>
          <p:nvPr userDrawn="1"/>
        </p:nvSpPr>
        <p:spPr>
          <a:xfrm>
            <a:off x="5474452" y="0"/>
            <a:ext cx="6516518" cy="6858000"/>
          </a:xfrm>
          <a:custGeom>
            <a:avLst/>
            <a:gdLst>
              <a:gd name="connsiteX0" fmla="*/ 1952487 w 6516518"/>
              <a:gd name="connsiteY0" fmla="*/ 0 h 6858000"/>
              <a:gd name="connsiteX1" fmla="*/ 4569013 w 6516518"/>
              <a:gd name="connsiteY1" fmla="*/ 0 h 6858000"/>
              <a:gd name="connsiteX2" fmla="*/ 4612746 w 6516518"/>
              <a:gd name="connsiteY2" fmla="*/ 17455 h 6858000"/>
              <a:gd name="connsiteX3" fmla="*/ 6187106 w 6516518"/>
              <a:gd name="connsiteY3" fmla="*/ 1552552 h 6858000"/>
              <a:gd name="connsiteX4" fmla="*/ 4687156 w 6516518"/>
              <a:gd name="connsiteY4" fmla="*/ 5902471 h 6858000"/>
              <a:gd name="connsiteX5" fmla="*/ 4337751 w 6516518"/>
              <a:gd name="connsiteY5" fmla="*/ 6048515 h 6858000"/>
              <a:gd name="connsiteX6" fmla="*/ 4335808 w 6516518"/>
              <a:gd name="connsiteY6" fmla="*/ 6057906 h 6858000"/>
              <a:gd name="connsiteX7" fmla="*/ 4335646 w 6516518"/>
              <a:gd name="connsiteY7" fmla="*/ 6057906 h 6858000"/>
              <a:gd name="connsiteX8" fmla="*/ 4730021 w 6516518"/>
              <a:gd name="connsiteY8" fmla="*/ 6848443 h 6858000"/>
              <a:gd name="connsiteX9" fmla="*/ 4736386 w 6516518"/>
              <a:gd name="connsiteY9" fmla="*/ 6858000 h 6858000"/>
              <a:gd name="connsiteX10" fmla="*/ 2665154 w 6516518"/>
              <a:gd name="connsiteY10" fmla="*/ 6858000 h 6858000"/>
              <a:gd name="connsiteX11" fmla="*/ 2503106 w 6516518"/>
              <a:gd name="connsiteY11" fmla="*/ 6754405 h 6858000"/>
              <a:gd name="connsiteX12" fmla="*/ 956873 w 6516518"/>
              <a:gd name="connsiteY12" fmla="*/ 5404592 h 6858000"/>
              <a:gd name="connsiteX13" fmla="*/ 1837187 w 6516518"/>
              <a:gd name="connsiteY13" fmla="*/ 52602 h 6858000"/>
              <a:gd name="connsiteX14" fmla="*/ 1952487 w 6516518"/>
              <a:gd name="connsiteY14" fmla="*/ 0 h 6858000"/>
              <a:gd name="connsiteX15" fmla="*/ 3355929 w 6516518"/>
              <a:gd name="connsiteY15" fmla="*/ 816461 h 6858000"/>
              <a:gd name="connsiteX16" fmla="*/ 2314826 w 6516518"/>
              <a:gd name="connsiteY16" fmla="*/ 1033301 h 6858000"/>
              <a:gd name="connsiteX17" fmla="*/ 1315507 w 6516518"/>
              <a:gd name="connsiteY17" fmla="*/ 3954350 h 6858000"/>
              <a:gd name="connsiteX18" fmla="*/ 3718924 w 6516518"/>
              <a:gd name="connsiteY18" fmla="*/ 6437103 h 6858000"/>
              <a:gd name="connsiteX19" fmla="*/ 3083421 w 6516518"/>
              <a:gd name="connsiteY19" fmla="*/ 5141972 h 6858000"/>
              <a:gd name="connsiteX20" fmla="*/ 3080830 w 6516518"/>
              <a:gd name="connsiteY20" fmla="*/ 5133066 h 6858000"/>
              <a:gd name="connsiteX21" fmla="*/ 3080992 w 6516518"/>
              <a:gd name="connsiteY21" fmla="*/ 5133066 h 6858000"/>
              <a:gd name="connsiteX22" fmla="*/ 4209355 w 6516518"/>
              <a:gd name="connsiteY22" fmla="*/ 4921933 h 6858000"/>
              <a:gd name="connsiteX23" fmla="*/ 5206407 w 6516518"/>
              <a:gd name="connsiteY23" fmla="*/ 2030353 h 6858000"/>
              <a:gd name="connsiteX24" fmla="*/ 3355929 w 6516518"/>
              <a:gd name="connsiteY24" fmla="*/ 816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518" h="6858000">
                <a:moveTo>
                  <a:pt x="1952487" y="0"/>
                </a:moveTo>
                <a:lnTo>
                  <a:pt x="4569013" y="0"/>
                </a:lnTo>
                <a:lnTo>
                  <a:pt x="4612746" y="17455"/>
                </a:lnTo>
                <a:cubicBezTo>
                  <a:pt x="5276323" y="319760"/>
                  <a:pt x="5842771" y="845818"/>
                  <a:pt x="6187106" y="1552552"/>
                </a:cubicBezTo>
                <a:cubicBezTo>
                  <a:pt x="6974158" y="3167945"/>
                  <a:pt x="6302549" y="5115418"/>
                  <a:pt x="4687156" y="5902471"/>
                </a:cubicBezTo>
                <a:cubicBezTo>
                  <a:pt x="4572199" y="5958492"/>
                  <a:pt x="4455622" y="6007066"/>
                  <a:pt x="4337751" y="6048515"/>
                </a:cubicBezTo>
                <a:lnTo>
                  <a:pt x="4335808" y="6057906"/>
                </a:lnTo>
                <a:lnTo>
                  <a:pt x="4335646" y="6057906"/>
                </a:lnTo>
                <a:cubicBezTo>
                  <a:pt x="4335646" y="6057906"/>
                  <a:pt x="4411922" y="6353332"/>
                  <a:pt x="4730021" y="6848443"/>
                </a:cubicBezTo>
                <a:lnTo>
                  <a:pt x="4736386" y="6858000"/>
                </a:lnTo>
                <a:lnTo>
                  <a:pt x="2665154" y="6858000"/>
                </a:lnTo>
                <a:lnTo>
                  <a:pt x="2503106" y="6754405"/>
                </a:lnTo>
                <a:cubicBezTo>
                  <a:pt x="1929456" y="6371774"/>
                  <a:pt x="1376629" y="5918763"/>
                  <a:pt x="956873" y="5404592"/>
                </a:cubicBezTo>
                <a:cubicBezTo>
                  <a:pt x="-884549" y="3149001"/>
                  <a:pt x="221794" y="839655"/>
                  <a:pt x="1837187" y="52602"/>
                </a:cubicBezTo>
                <a:lnTo>
                  <a:pt x="1952487" y="0"/>
                </a:lnTo>
                <a:close/>
                <a:moveTo>
                  <a:pt x="3355929" y="816461"/>
                </a:moveTo>
                <a:cubicBezTo>
                  <a:pt x="3007517" y="801021"/>
                  <a:pt x="2650388" y="869821"/>
                  <a:pt x="2314826" y="1033301"/>
                </a:cubicBezTo>
                <a:cubicBezTo>
                  <a:pt x="1241028" y="1556438"/>
                  <a:pt x="823943" y="2865817"/>
                  <a:pt x="1315507" y="3954350"/>
                </a:cubicBezTo>
                <a:cubicBezTo>
                  <a:pt x="2055605" y="5593219"/>
                  <a:pt x="3723619" y="6437751"/>
                  <a:pt x="3718924" y="6437103"/>
                </a:cubicBezTo>
                <a:cubicBezTo>
                  <a:pt x="3400444" y="5973712"/>
                  <a:pt x="3083421" y="5141972"/>
                  <a:pt x="3083421" y="5141972"/>
                </a:cubicBezTo>
                <a:lnTo>
                  <a:pt x="3080830" y="5133066"/>
                </a:lnTo>
                <a:lnTo>
                  <a:pt x="3080992" y="5133066"/>
                </a:lnTo>
                <a:cubicBezTo>
                  <a:pt x="3456789" y="5164963"/>
                  <a:pt x="3845701" y="5099065"/>
                  <a:pt x="4209355" y="4921933"/>
                </a:cubicBezTo>
                <a:cubicBezTo>
                  <a:pt x="5283153" y="4398797"/>
                  <a:pt x="5729543" y="3104151"/>
                  <a:pt x="5206407" y="2030353"/>
                </a:cubicBezTo>
                <a:cubicBezTo>
                  <a:pt x="4846751" y="1292117"/>
                  <a:pt x="4122435" y="850429"/>
                  <a:pt x="3355929" y="816461"/>
                </a:cubicBezTo>
                <a:close/>
              </a:path>
            </a:pathLst>
          </a:custGeom>
          <a:solidFill>
            <a:schemeClr val="accent2"/>
          </a:solidFill>
          <a:ln w="161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43" y="1832556"/>
            <a:ext cx="4883554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F9C122-0D40-4A41-A817-FF79C5099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814" y="3861716"/>
            <a:ext cx="4883554" cy="8666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subtitle/date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4592255-35A8-45E0-9CD6-85C94CC43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814" y="5469108"/>
            <a:ext cx="734677" cy="734677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image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0FDC1444-2361-49CE-9186-8440EF323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83" y="5510464"/>
            <a:ext cx="4088717" cy="651964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363567" y="654215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135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2FD3-E08D-4D6F-843B-7CA9E6EA7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463" y="2418348"/>
            <a:ext cx="4219074" cy="2021304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72C1-C688-4581-9F1D-E043AACB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D9CC1F-810F-4306-B410-134F3CE7453C}"/>
              </a:ext>
            </a:extLst>
          </p:cNvPr>
          <p:cNvSpPr/>
          <p:nvPr/>
        </p:nvSpPr>
        <p:spPr>
          <a:xfrm>
            <a:off x="2785575" y="0"/>
            <a:ext cx="6620852" cy="6858000"/>
          </a:xfrm>
          <a:custGeom>
            <a:avLst/>
            <a:gdLst>
              <a:gd name="connsiteX0" fmla="*/ 3409660 w 6620852"/>
              <a:gd name="connsiteY0" fmla="*/ 849500 h 6858000"/>
              <a:gd name="connsiteX1" fmla="*/ 2351889 w 6620852"/>
              <a:gd name="connsiteY1" fmla="*/ 1069812 h 6858000"/>
              <a:gd name="connsiteX2" fmla="*/ 1336569 w 6620852"/>
              <a:gd name="connsiteY2" fmla="*/ 4037629 h 6858000"/>
              <a:gd name="connsiteX3" fmla="*/ 3778467 w 6620852"/>
              <a:gd name="connsiteY3" fmla="*/ 6560132 h 6858000"/>
              <a:gd name="connsiteX4" fmla="*/ 3132788 w 6620852"/>
              <a:gd name="connsiteY4" fmla="*/ 5244264 h 6858000"/>
              <a:gd name="connsiteX5" fmla="*/ 3130156 w 6620852"/>
              <a:gd name="connsiteY5" fmla="*/ 5235216 h 6858000"/>
              <a:gd name="connsiteX6" fmla="*/ 3130320 w 6620852"/>
              <a:gd name="connsiteY6" fmla="*/ 5235216 h 6858000"/>
              <a:gd name="connsiteX7" fmla="*/ 4276749 w 6620852"/>
              <a:gd name="connsiteY7" fmla="*/ 5020703 h 6858000"/>
              <a:gd name="connsiteX8" fmla="*/ 5289764 w 6620852"/>
              <a:gd name="connsiteY8" fmla="*/ 2082828 h 6858000"/>
              <a:gd name="connsiteX9" fmla="*/ 3409660 w 6620852"/>
              <a:gd name="connsiteY9" fmla="*/ 849500 h 6858000"/>
              <a:gd name="connsiteX10" fmla="*/ 2028436 w 6620852"/>
              <a:gd name="connsiteY10" fmla="*/ 0 h 6858000"/>
              <a:gd name="connsiteX11" fmla="*/ 4592135 w 6620852"/>
              <a:gd name="connsiteY11" fmla="*/ 0 h 6858000"/>
              <a:gd name="connsiteX12" fmla="*/ 4686599 w 6620852"/>
              <a:gd name="connsiteY12" fmla="*/ 37702 h 6858000"/>
              <a:gd name="connsiteX13" fmla="*/ 6286165 w 6620852"/>
              <a:gd name="connsiteY13" fmla="*/ 1597377 h 6858000"/>
              <a:gd name="connsiteX14" fmla="*/ 4762199 w 6620852"/>
              <a:gd name="connsiteY14" fmla="*/ 6016941 h 6858000"/>
              <a:gd name="connsiteX15" fmla="*/ 4407200 w 6620852"/>
              <a:gd name="connsiteY15" fmla="*/ 6165322 h 6858000"/>
              <a:gd name="connsiteX16" fmla="*/ 4405226 w 6620852"/>
              <a:gd name="connsiteY16" fmla="*/ 6174863 h 6858000"/>
              <a:gd name="connsiteX17" fmla="*/ 4405062 w 6620852"/>
              <a:gd name="connsiteY17" fmla="*/ 6174863 h 6858000"/>
              <a:gd name="connsiteX18" fmla="*/ 4715996 w 6620852"/>
              <a:gd name="connsiteY18" fmla="*/ 6833329 h 6858000"/>
              <a:gd name="connsiteX19" fmla="*/ 4731296 w 6620852"/>
              <a:gd name="connsiteY19" fmla="*/ 6858000 h 6858000"/>
              <a:gd name="connsiteX20" fmla="*/ 2508073 w 6620852"/>
              <a:gd name="connsiteY20" fmla="*/ 6858000 h 6858000"/>
              <a:gd name="connsiteX21" fmla="*/ 2196933 w 6620852"/>
              <a:gd name="connsiteY21" fmla="*/ 6640755 h 6858000"/>
              <a:gd name="connsiteX22" fmla="*/ 972194 w 6620852"/>
              <a:gd name="connsiteY22" fmla="*/ 5511091 h 6858000"/>
              <a:gd name="connsiteX23" fmla="*/ 1866601 w 6620852"/>
              <a:gd name="connsiteY23" fmla="*/ 73412 h 6858000"/>
              <a:gd name="connsiteX24" fmla="*/ 2021411 w 6620852"/>
              <a:gd name="connsiteY24" fmla="*/ 27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0852" h="6858000">
                <a:moveTo>
                  <a:pt x="3409660" y="849500"/>
                </a:moveTo>
                <a:cubicBezTo>
                  <a:pt x="3055669" y="833813"/>
                  <a:pt x="2692823" y="903714"/>
                  <a:pt x="2351889" y="1069812"/>
                </a:cubicBezTo>
                <a:cubicBezTo>
                  <a:pt x="1260897" y="1601325"/>
                  <a:pt x="837135" y="2931669"/>
                  <a:pt x="1336569" y="4037629"/>
                </a:cubicBezTo>
                <a:cubicBezTo>
                  <a:pt x="2088517" y="5702737"/>
                  <a:pt x="3783237" y="6560790"/>
                  <a:pt x="3778467" y="6560132"/>
                </a:cubicBezTo>
                <a:cubicBezTo>
                  <a:pt x="3454887" y="6089323"/>
                  <a:pt x="3132788" y="5244264"/>
                  <a:pt x="3132788" y="5244264"/>
                </a:cubicBezTo>
                <a:lnTo>
                  <a:pt x="3130156" y="5235216"/>
                </a:lnTo>
                <a:lnTo>
                  <a:pt x="3130320" y="5235216"/>
                </a:lnTo>
                <a:cubicBezTo>
                  <a:pt x="3512135" y="5267625"/>
                  <a:pt x="3907272" y="5200671"/>
                  <a:pt x="4276749" y="5020703"/>
                </a:cubicBezTo>
                <a:cubicBezTo>
                  <a:pt x="5367739" y="4489192"/>
                  <a:pt x="5821276" y="3173819"/>
                  <a:pt x="5289764" y="2082828"/>
                </a:cubicBezTo>
                <a:cubicBezTo>
                  <a:pt x="4924350" y="1332772"/>
                  <a:pt x="4188438" y="884012"/>
                  <a:pt x="3409660" y="849500"/>
                </a:cubicBezTo>
                <a:close/>
                <a:moveTo>
                  <a:pt x="2028436" y="0"/>
                </a:moveTo>
                <a:lnTo>
                  <a:pt x="4592135" y="0"/>
                </a:lnTo>
                <a:lnTo>
                  <a:pt x="4686599" y="37702"/>
                </a:lnTo>
                <a:cubicBezTo>
                  <a:pt x="5360799" y="344847"/>
                  <a:pt x="5936316" y="879327"/>
                  <a:pt x="6286165" y="1597377"/>
                </a:cubicBezTo>
                <a:cubicBezTo>
                  <a:pt x="7085819" y="3238632"/>
                  <a:pt x="6403456" y="5217286"/>
                  <a:pt x="4762199" y="6016941"/>
                </a:cubicBezTo>
                <a:cubicBezTo>
                  <a:pt x="4645402" y="6073858"/>
                  <a:pt x="4526959" y="6123209"/>
                  <a:pt x="4407200" y="6165322"/>
                </a:cubicBezTo>
                <a:lnTo>
                  <a:pt x="4405226" y="6174863"/>
                </a:lnTo>
                <a:lnTo>
                  <a:pt x="4405062" y="6174863"/>
                </a:lnTo>
                <a:cubicBezTo>
                  <a:pt x="4405062" y="6174863"/>
                  <a:pt x="4467834" y="6417989"/>
                  <a:pt x="4715996" y="6833329"/>
                </a:cubicBezTo>
                <a:lnTo>
                  <a:pt x="4731296" y="6858000"/>
                </a:lnTo>
                <a:lnTo>
                  <a:pt x="2508073" y="6858000"/>
                </a:lnTo>
                <a:lnTo>
                  <a:pt x="2196933" y="6640755"/>
                </a:lnTo>
                <a:cubicBezTo>
                  <a:pt x="1741085" y="6307166"/>
                  <a:pt x="1313375" y="5929013"/>
                  <a:pt x="972194" y="5511091"/>
                </a:cubicBezTo>
                <a:cubicBezTo>
                  <a:pt x="-898711" y="3219386"/>
                  <a:pt x="225346" y="873065"/>
                  <a:pt x="1866601" y="73412"/>
                </a:cubicBezTo>
                <a:cubicBezTo>
                  <a:pt x="1917891" y="48428"/>
                  <a:pt x="1969509" y="24891"/>
                  <a:pt x="2021411" y="278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grpSp>
        <p:nvGrpSpPr>
          <p:cNvPr id="34" name="Graphic 32">
            <a:extLst>
              <a:ext uri="{FF2B5EF4-FFF2-40B4-BE49-F238E27FC236}">
                <a16:creationId xmlns:a16="http://schemas.microsoft.com/office/drawing/2014/main" id="{624AC7BF-C809-4CC1-9375-BD6E50D1330A}"/>
              </a:ext>
            </a:extLst>
          </p:cNvPr>
          <p:cNvGrpSpPr/>
          <p:nvPr/>
        </p:nvGrpSpPr>
        <p:grpSpPr>
          <a:xfrm>
            <a:off x="838200" y="6176964"/>
            <a:ext cx="1635987" cy="479068"/>
            <a:chOff x="749082" y="6058830"/>
            <a:chExt cx="1861426" cy="5450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0998247-ED35-4A84-B53D-1118680A5691}"/>
                </a:ext>
              </a:extLst>
            </p:cNvPr>
            <p:cNvSpPr/>
            <p:nvPr/>
          </p:nvSpPr>
          <p:spPr>
            <a:xfrm>
              <a:off x="1393785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934A8A1-B44F-4039-8490-85EC3ABFBBD9}"/>
                </a:ext>
              </a:extLst>
            </p:cNvPr>
            <p:cNvSpPr/>
            <p:nvPr/>
          </p:nvSpPr>
          <p:spPr>
            <a:xfrm>
              <a:off x="1498846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8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7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5B9AA1-A5BA-4E33-AFD1-A2FB3A743C9E}"/>
                </a:ext>
              </a:extLst>
            </p:cNvPr>
            <p:cNvSpPr/>
            <p:nvPr/>
          </p:nvSpPr>
          <p:spPr>
            <a:xfrm>
              <a:off x="1627719" y="6191100"/>
              <a:ext cx="100298" cy="122015"/>
            </a:xfrm>
            <a:custGeom>
              <a:avLst/>
              <a:gdLst>
                <a:gd name="connsiteX0" fmla="*/ 20098 w 100298"/>
                <a:gd name="connsiteY0" fmla="*/ 22670 h 122015"/>
                <a:gd name="connsiteX1" fmla="*/ 60198 w 100298"/>
                <a:gd name="connsiteY1" fmla="*/ 0 h 122015"/>
                <a:gd name="connsiteX2" fmla="*/ 100298 w 100298"/>
                <a:gd name="connsiteY2" fmla="*/ 44291 h 122015"/>
                <a:gd name="connsiteX3" fmla="*/ 100298 w 100298"/>
                <a:gd name="connsiteY3" fmla="*/ 122015 h 122015"/>
                <a:gd name="connsiteX4" fmla="*/ 79629 w 100298"/>
                <a:gd name="connsiteY4" fmla="*/ 122015 h 122015"/>
                <a:gd name="connsiteX5" fmla="*/ 79629 w 100298"/>
                <a:gd name="connsiteY5" fmla="*/ 46577 h 122015"/>
                <a:gd name="connsiteX6" fmla="*/ 56674 w 100298"/>
                <a:gd name="connsiteY6" fmla="*/ 18097 h 122015"/>
                <a:gd name="connsiteX7" fmla="*/ 20669 w 100298"/>
                <a:gd name="connsiteY7" fmla="*/ 43053 h 122015"/>
                <a:gd name="connsiteX8" fmla="*/ 20669 w 100298"/>
                <a:gd name="connsiteY8" fmla="*/ 121920 h 122015"/>
                <a:gd name="connsiteX9" fmla="*/ 0 w 100298"/>
                <a:gd name="connsiteY9" fmla="*/ 121920 h 122015"/>
                <a:gd name="connsiteX10" fmla="*/ 0 w 100298"/>
                <a:gd name="connsiteY10" fmla="*/ 2762 h 122015"/>
                <a:gd name="connsiteX11" fmla="*/ 20002 w 100298"/>
                <a:gd name="connsiteY11" fmla="*/ 2762 h 122015"/>
                <a:gd name="connsiteX12" fmla="*/ 20002 w 100298"/>
                <a:gd name="connsiteY12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98" h="122015">
                  <a:moveTo>
                    <a:pt x="20098" y="22670"/>
                  </a:moveTo>
                  <a:cubicBezTo>
                    <a:pt x="28575" y="9811"/>
                    <a:pt x="41910" y="0"/>
                    <a:pt x="60198" y="0"/>
                  </a:cubicBezTo>
                  <a:cubicBezTo>
                    <a:pt x="87058" y="0"/>
                    <a:pt x="100298" y="17621"/>
                    <a:pt x="100298" y="44291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79629" y="46577"/>
                  </a:lnTo>
                  <a:cubicBezTo>
                    <a:pt x="79629" y="29337"/>
                    <a:pt x="71152" y="18097"/>
                    <a:pt x="56674" y="18097"/>
                  </a:cubicBezTo>
                  <a:cubicBezTo>
                    <a:pt x="42196" y="18097"/>
                    <a:pt x="29337" y="29527"/>
                    <a:pt x="20669" y="43053"/>
                  </a:cubicBezTo>
                  <a:lnTo>
                    <a:pt x="20669" y="121920"/>
                  </a:lnTo>
                  <a:lnTo>
                    <a:pt x="0" y="121920"/>
                  </a:lnTo>
                  <a:lnTo>
                    <a:pt x="0" y="2762"/>
                  </a:lnTo>
                  <a:lnTo>
                    <a:pt x="20002" y="2762"/>
                  </a:lnTo>
                  <a:lnTo>
                    <a:pt x="20002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26C74A-4B40-4284-AEAB-A68B9CC14904}"/>
                </a:ext>
              </a:extLst>
            </p:cNvPr>
            <p:cNvSpPr/>
            <p:nvPr/>
          </p:nvSpPr>
          <p:spPr>
            <a:xfrm>
              <a:off x="1753925" y="6144523"/>
              <a:ext cx="28956" cy="168592"/>
            </a:xfrm>
            <a:custGeom>
              <a:avLst/>
              <a:gdLst>
                <a:gd name="connsiteX0" fmla="*/ 0 w 28956"/>
                <a:gd name="connsiteY0" fmla="*/ 14478 h 168592"/>
                <a:gd name="connsiteX1" fmla="*/ 14478 w 28956"/>
                <a:gd name="connsiteY1" fmla="*/ 0 h 168592"/>
                <a:gd name="connsiteX2" fmla="*/ 28956 w 28956"/>
                <a:gd name="connsiteY2" fmla="*/ 14478 h 168592"/>
                <a:gd name="connsiteX3" fmla="*/ 14478 w 28956"/>
                <a:gd name="connsiteY3" fmla="*/ 28956 h 168592"/>
                <a:gd name="connsiteX4" fmla="*/ 0 w 28956"/>
                <a:gd name="connsiteY4" fmla="*/ 14478 h 168592"/>
                <a:gd name="connsiteX5" fmla="*/ 24765 w 28956"/>
                <a:gd name="connsiteY5" fmla="*/ 168593 h 168592"/>
                <a:gd name="connsiteX6" fmla="*/ 4096 w 28956"/>
                <a:gd name="connsiteY6" fmla="*/ 168593 h 168592"/>
                <a:gd name="connsiteX7" fmla="*/ 4096 w 28956"/>
                <a:gd name="connsiteY7" fmla="*/ 49340 h 168592"/>
                <a:gd name="connsiteX8" fmla="*/ 24765 w 28956"/>
                <a:gd name="connsiteY8" fmla="*/ 49340 h 168592"/>
                <a:gd name="connsiteX9" fmla="*/ 24765 w 28956"/>
                <a:gd name="connsiteY9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" h="168592">
                  <a:moveTo>
                    <a:pt x="0" y="14478"/>
                  </a:moveTo>
                  <a:cubicBezTo>
                    <a:pt x="0" y="5715"/>
                    <a:pt x="5525" y="0"/>
                    <a:pt x="14478" y="0"/>
                  </a:cubicBezTo>
                  <a:cubicBezTo>
                    <a:pt x="22479" y="0"/>
                    <a:pt x="28956" y="6667"/>
                    <a:pt x="28956" y="14478"/>
                  </a:cubicBezTo>
                  <a:cubicBezTo>
                    <a:pt x="28956" y="23146"/>
                    <a:pt x="23431" y="28956"/>
                    <a:pt x="14478" y="28956"/>
                  </a:cubicBezTo>
                  <a:cubicBezTo>
                    <a:pt x="6477" y="28956"/>
                    <a:pt x="0" y="22289"/>
                    <a:pt x="0" y="14478"/>
                  </a:cubicBezTo>
                  <a:moveTo>
                    <a:pt x="24765" y="168593"/>
                  </a:moveTo>
                  <a:lnTo>
                    <a:pt x="4096" y="168593"/>
                  </a:lnTo>
                  <a:lnTo>
                    <a:pt x="4096" y="49340"/>
                  </a:lnTo>
                  <a:lnTo>
                    <a:pt x="24765" y="49340"/>
                  </a:lnTo>
                  <a:lnTo>
                    <a:pt x="24765" y="1685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81430C4-89F4-48C5-A563-BBFEE0A11CF5}"/>
                </a:ext>
              </a:extLst>
            </p:cNvPr>
            <p:cNvSpPr/>
            <p:nvPr/>
          </p:nvSpPr>
          <p:spPr>
            <a:xfrm>
              <a:off x="1800979" y="6191100"/>
              <a:ext cx="118871" cy="124777"/>
            </a:xfrm>
            <a:custGeom>
              <a:avLst/>
              <a:gdLst>
                <a:gd name="connsiteX0" fmla="*/ 59436 w 118871"/>
                <a:gd name="connsiteY0" fmla="*/ 0 h 124777"/>
                <a:gd name="connsiteX1" fmla="*/ 118872 w 118871"/>
                <a:gd name="connsiteY1" fmla="*/ 61912 h 124777"/>
                <a:gd name="connsiteX2" fmla="*/ 59436 w 118871"/>
                <a:gd name="connsiteY2" fmla="*/ 124777 h 124777"/>
                <a:gd name="connsiteX3" fmla="*/ 0 w 118871"/>
                <a:gd name="connsiteY3" fmla="*/ 62389 h 124777"/>
                <a:gd name="connsiteX4" fmla="*/ 59436 w 118871"/>
                <a:gd name="connsiteY4" fmla="*/ 0 h 124777"/>
                <a:gd name="connsiteX5" fmla="*/ 59436 w 118871"/>
                <a:gd name="connsiteY5" fmla="*/ 18383 h 124777"/>
                <a:gd name="connsiteX6" fmla="*/ 21146 w 118871"/>
                <a:gd name="connsiteY6" fmla="*/ 62008 h 124777"/>
                <a:gd name="connsiteX7" fmla="*/ 59436 w 118871"/>
                <a:gd name="connsiteY7" fmla="*/ 106489 h 124777"/>
                <a:gd name="connsiteX8" fmla="*/ 97726 w 118871"/>
                <a:gd name="connsiteY8" fmla="*/ 62484 h 124777"/>
                <a:gd name="connsiteX9" fmla="*/ 59436 w 118871"/>
                <a:gd name="connsiteY9" fmla="*/ 18478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71" h="124777">
                  <a:moveTo>
                    <a:pt x="59436" y="0"/>
                  </a:moveTo>
                  <a:cubicBezTo>
                    <a:pt x="92678" y="0"/>
                    <a:pt x="118872" y="24098"/>
                    <a:pt x="118872" y="61912"/>
                  </a:cubicBezTo>
                  <a:cubicBezTo>
                    <a:pt x="118872" y="99727"/>
                    <a:pt x="93440" y="124777"/>
                    <a:pt x="59436" y="124777"/>
                  </a:cubicBezTo>
                  <a:cubicBezTo>
                    <a:pt x="25432" y="124777"/>
                    <a:pt x="0" y="99346"/>
                    <a:pt x="0" y="62389"/>
                  </a:cubicBezTo>
                  <a:cubicBezTo>
                    <a:pt x="0" y="25432"/>
                    <a:pt x="25717" y="0"/>
                    <a:pt x="59436" y="0"/>
                  </a:cubicBezTo>
                  <a:moveTo>
                    <a:pt x="59436" y="18383"/>
                  </a:moveTo>
                  <a:cubicBezTo>
                    <a:pt x="35338" y="18383"/>
                    <a:pt x="21146" y="35814"/>
                    <a:pt x="21146" y="62008"/>
                  </a:cubicBezTo>
                  <a:cubicBezTo>
                    <a:pt x="21146" y="86106"/>
                    <a:pt x="37624" y="106489"/>
                    <a:pt x="59436" y="106489"/>
                  </a:cubicBezTo>
                  <a:cubicBezTo>
                    <a:pt x="83534" y="106489"/>
                    <a:pt x="97726" y="88583"/>
                    <a:pt x="97726" y="62484"/>
                  </a:cubicBezTo>
                  <a:cubicBezTo>
                    <a:pt x="97726" y="38576"/>
                    <a:pt x="81248" y="18478"/>
                    <a:pt x="59436" y="1847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B79BD4-9D66-4574-979E-A51FEC7D1EE9}"/>
                </a:ext>
              </a:extLst>
            </p:cNvPr>
            <p:cNvSpPr/>
            <p:nvPr/>
          </p:nvSpPr>
          <p:spPr>
            <a:xfrm>
              <a:off x="1943568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EB15DD-9602-4B59-AA9B-1F8925F184D2}"/>
                </a:ext>
              </a:extLst>
            </p:cNvPr>
            <p:cNvSpPr/>
            <p:nvPr/>
          </p:nvSpPr>
          <p:spPr>
            <a:xfrm>
              <a:off x="2019482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7807A4E-4057-4A34-AD2B-F724809DB946}"/>
                </a:ext>
              </a:extLst>
            </p:cNvPr>
            <p:cNvSpPr/>
            <p:nvPr/>
          </p:nvSpPr>
          <p:spPr>
            <a:xfrm>
              <a:off x="2186360" y="6191100"/>
              <a:ext cx="92202" cy="124777"/>
            </a:xfrm>
            <a:custGeom>
              <a:avLst/>
              <a:gdLst>
                <a:gd name="connsiteX0" fmla="*/ 84201 w 92202"/>
                <a:gd name="connsiteY0" fmla="*/ 24574 h 124777"/>
                <a:gd name="connsiteX1" fmla="*/ 58960 w 92202"/>
                <a:gd name="connsiteY1" fmla="*/ 18383 h 124777"/>
                <a:gd name="connsiteX2" fmla="*/ 21146 w 92202"/>
                <a:gd name="connsiteY2" fmla="*/ 62008 h 124777"/>
                <a:gd name="connsiteX3" fmla="*/ 57626 w 92202"/>
                <a:gd name="connsiteY3" fmla="*/ 106489 h 124777"/>
                <a:gd name="connsiteX4" fmla="*/ 85820 w 92202"/>
                <a:gd name="connsiteY4" fmla="*/ 98870 h 124777"/>
                <a:gd name="connsiteX5" fmla="*/ 92202 w 92202"/>
                <a:gd name="connsiteY5" fmla="*/ 116300 h 124777"/>
                <a:gd name="connsiteX6" fmla="*/ 56198 w 92202"/>
                <a:gd name="connsiteY6" fmla="*/ 124777 h 124777"/>
                <a:gd name="connsiteX7" fmla="*/ 0 w 92202"/>
                <a:gd name="connsiteY7" fmla="*/ 62389 h 124777"/>
                <a:gd name="connsiteX8" fmla="*/ 57817 w 92202"/>
                <a:gd name="connsiteY8" fmla="*/ 0 h 124777"/>
                <a:gd name="connsiteX9" fmla="*/ 90392 w 92202"/>
                <a:gd name="connsiteY9" fmla="*/ 7144 h 124777"/>
                <a:gd name="connsiteX10" fmla="*/ 84201 w 92202"/>
                <a:gd name="connsiteY10" fmla="*/ 2457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202" h="124777">
                  <a:moveTo>
                    <a:pt x="84201" y="24574"/>
                  </a:moveTo>
                  <a:cubicBezTo>
                    <a:pt x="75438" y="20193"/>
                    <a:pt x="68390" y="18383"/>
                    <a:pt x="58960" y="18383"/>
                  </a:cubicBezTo>
                  <a:cubicBezTo>
                    <a:pt x="37433" y="18383"/>
                    <a:pt x="21146" y="34671"/>
                    <a:pt x="21146" y="62008"/>
                  </a:cubicBezTo>
                  <a:cubicBezTo>
                    <a:pt x="21146" y="86773"/>
                    <a:pt x="35814" y="106489"/>
                    <a:pt x="57626" y="106489"/>
                  </a:cubicBezTo>
                  <a:cubicBezTo>
                    <a:pt x="69056" y="106489"/>
                    <a:pt x="76391" y="103918"/>
                    <a:pt x="85820" y="98870"/>
                  </a:cubicBezTo>
                  <a:lnTo>
                    <a:pt x="92202" y="116300"/>
                  </a:lnTo>
                  <a:cubicBezTo>
                    <a:pt x="82582" y="121539"/>
                    <a:pt x="71152" y="124777"/>
                    <a:pt x="56198" y="124777"/>
                  </a:cubicBezTo>
                  <a:cubicBezTo>
                    <a:pt x="22003" y="124777"/>
                    <a:pt x="0" y="99060"/>
                    <a:pt x="0" y="62389"/>
                  </a:cubicBezTo>
                  <a:cubicBezTo>
                    <a:pt x="0" y="28003"/>
                    <a:pt x="22193" y="0"/>
                    <a:pt x="57817" y="0"/>
                  </a:cubicBezTo>
                  <a:cubicBezTo>
                    <a:pt x="71342" y="0"/>
                    <a:pt x="80963" y="2572"/>
                    <a:pt x="90392" y="7144"/>
                  </a:cubicBezTo>
                  <a:lnTo>
                    <a:pt x="84201" y="24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FB6D188-6727-40FB-A290-54C875A4BAA0}"/>
                </a:ext>
              </a:extLst>
            </p:cNvPr>
            <p:cNvSpPr/>
            <p:nvPr/>
          </p:nvSpPr>
          <p:spPr>
            <a:xfrm>
              <a:off x="2286087" y="6191100"/>
              <a:ext cx="122015" cy="124872"/>
            </a:xfrm>
            <a:custGeom>
              <a:avLst/>
              <a:gdLst>
                <a:gd name="connsiteX0" fmla="*/ 56388 w 122015"/>
                <a:gd name="connsiteY0" fmla="*/ 0 h 124872"/>
                <a:gd name="connsiteX1" fmla="*/ 89630 w 122015"/>
                <a:gd name="connsiteY1" fmla="*/ 12382 h 124872"/>
                <a:gd name="connsiteX2" fmla="*/ 89630 w 122015"/>
                <a:gd name="connsiteY2" fmla="*/ 2762 h 124872"/>
                <a:gd name="connsiteX3" fmla="*/ 108490 w 122015"/>
                <a:gd name="connsiteY3" fmla="*/ 2762 h 124872"/>
                <a:gd name="connsiteX4" fmla="*/ 108490 w 122015"/>
                <a:gd name="connsiteY4" fmla="*/ 93155 h 124872"/>
                <a:gd name="connsiteX5" fmla="*/ 122015 w 122015"/>
                <a:gd name="connsiteY5" fmla="*/ 107156 h 124872"/>
                <a:gd name="connsiteX6" fmla="*/ 117634 w 122015"/>
                <a:gd name="connsiteY6" fmla="*/ 123253 h 124872"/>
                <a:gd name="connsiteX7" fmla="*/ 91059 w 122015"/>
                <a:gd name="connsiteY7" fmla="*/ 105347 h 124872"/>
                <a:gd name="connsiteX8" fmla="*/ 53721 w 122015"/>
                <a:gd name="connsiteY8" fmla="*/ 124873 h 124872"/>
                <a:gd name="connsiteX9" fmla="*/ 0 w 122015"/>
                <a:gd name="connsiteY9" fmla="*/ 63151 h 124872"/>
                <a:gd name="connsiteX10" fmla="*/ 56388 w 122015"/>
                <a:gd name="connsiteY10" fmla="*/ 95 h 124872"/>
                <a:gd name="connsiteX11" fmla="*/ 87821 w 122015"/>
                <a:gd name="connsiteY11" fmla="*/ 91631 h 124872"/>
                <a:gd name="connsiteX12" fmla="*/ 87821 w 122015"/>
                <a:gd name="connsiteY12" fmla="*/ 27623 h 124872"/>
                <a:gd name="connsiteX13" fmla="*/ 58483 w 122015"/>
                <a:gd name="connsiteY13" fmla="*/ 18002 h 124872"/>
                <a:gd name="connsiteX14" fmla="*/ 21050 w 122015"/>
                <a:gd name="connsiteY14" fmla="*/ 62484 h 124872"/>
                <a:gd name="connsiteX15" fmla="*/ 58198 w 122015"/>
                <a:gd name="connsiteY15" fmla="*/ 106489 h 124872"/>
                <a:gd name="connsiteX16" fmla="*/ 87821 w 122015"/>
                <a:gd name="connsiteY16" fmla="*/ 91535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15" h="124872">
                  <a:moveTo>
                    <a:pt x="56388" y="0"/>
                  </a:moveTo>
                  <a:cubicBezTo>
                    <a:pt x="70199" y="0"/>
                    <a:pt x="81344" y="5524"/>
                    <a:pt x="89630" y="12382"/>
                  </a:cubicBezTo>
                  <a:lnTo>
                    <a:pt x="89630" y="2762"/>
                  </a:lnTo>
                  <a:lnTo>
                    <a:pt x="108490" y="2762"/>
                  </a:lnTo>
                  <a:lnTo>
                    <a:pt x="108490" y="93155"/>
                  </a:lnTo>
                  <a:cubicBezTo>
                    <a:pt x="108490" y="104870"/>
                    <a:pt x="115348" y="107156"/>
                    <a:pt x="122015" y="107156"/>
                  </a:cubicBezTo>
                  <a:lnTo>
                    <a:pt x="117634" y="123253"/>
                  </a:lnTo>
                  <a:cubicBezTo>
                    <a:pt x="102679" y="123253"/>
                    <a:pt x="94012" y="117062"/>
                    <a:pt x="91059" y="105347"/>
                  </a:cubicBezTo>
                  <a:cubicBezTo>
                    <a:pt x="83915" y="115252"/>
                    <a:pt x="72295" y="124873"/>
                    <a:pt x="53721" y="124873"/>
                  </a:cubicBezTo>
                  <a:cubicBezTo>
                    <a:pt x="23908" y="124873"/>
                    <a:pt x="0" y="100774"/>
                    <a:pt x="0" y="63151"/>
                  </a:cubicBezTo>
                  <a:cubicBezTo>
                    <a:pt x="0" y="27623"/>
                    <a:pt x="23146" y="95"/>
                    <a:pt x="56388" y="95"/>
                  </a:cubicBezTo>
                  <a:moveTo>
                    <a:pt x="87821" y="91631"/>
                  </a:moveTo>
                  <a:lnTo>
                    <a:pt x="87821" y="27623"/>
                  </a:lnTo>
                  <a:cubicBezTo>
                    <a:pt x="79534" y="21908"/>
                    <a:pt x="69437" y="18002"/>
                    <a:pt x="58483" y="18002"/>
                  </a:cubicBezTo>
                  <a:cubicBezTo>
                    <a:pt x="36481" y="18002"/>
                    <a:pt x="21050" y="35909"/>
                    <a:pt x="21050" y="62484"/>
                  </a:cubicBezTo>
                  <a:cubicBezTo>
                    <a:pt x="21050" y="89059"/>
                    <a:pt x="36862" y="106489"/>
                    <a:pt x="58198" y="106489"/>
                  </a:cubicBezTo>
                  <a:cubicBezTo>
                    <a:pt x="69628" y="106489"/>
                    <a:pt x="80677" y="100298"/>
                    <a:pt x="87821" y="9153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B2EC4AE-37F8-4973-BD9A-69D5348B8CF1}"/>
                </a:ext>
              </a:extLst>
            </p:cNvPr>
            <p:cNvSpPr/>
            <p:nvPr/>
          </p:nvSpPr>
          <p:spPr>
            <a:xfrm>
              <a:off x="2429629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7BA8D53-90DC-4D83-A7BF-EF5A5A0F43E3}"/>
                </a:ext>
              </a:extLst>
            </p:cNvPr>
            <p:cNvSpPr/>
            <p:nvPr/>
          </p:nvSpPr>
          <p:spPr>
            <a:xfrm>
              <a:off x="2505257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7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6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264289-3DB2-4290-BEEC-D40D4B4C354F}"/>
                </a:ext>
              </a:extLst>
            </p:cNvPr>
            <p:cNvSpPr/>
            <p:nvPr/>
          </p:nvSpPr>
          <p:spPr>
            <a:xfrm>
              <a:off x="1394166" y="6379314"/>
              <a:ext cx="114680" cy="122015"/>
            </a:xfrm>
            <a:custGeom>
              <a:avLst/>
              <a:gdLst>
                <a:gd name="connsiteX0" fmla="*/ 28956 w 114680"/>
                <a:gd name="connsiteY0" fmla="*/ 74486 h 122015"/>
                <a:gd name="connsiteX1" fmla="*/ 20669 w 114680"/>
                <a:gd name="connsiteY1" fmla="*/ 122015 h 122015"/>
                <a:gd name="connsiteX2" fmla="*/ 0 w 114680"/>
                <a:gd name="connsiteY2" fmla="*/ 122015 h 122015"/>
                <a:gd name="connsiteX3" fmla="*/ 20860 w 114680"/>
                <a:gd name="connsiteY3" fmla="*/ 2762 h 122015"/>
                <a:gd name="connsiteX4" fmla="*/ 40862 w 114680"/>
                <a:gd name="connsiteY4" fmla="*/ 2762 h 122015"/>
                <a:gd name="connsiteX5" fmla="*/ 35814 w 114680"/>
                <a:gd name="connsiteY5" fmla="*/ 30290 h 122015"/>
                <a:gd name="connsiteX6" fmla="*/ 80296 w 114680"/>
                <a:gd name="connsiteY6" fmla="*/ 0 h 122015"/>
                <a:gd name="connsiteX7" fmla="*/ 114681 w 114680"/>
                <a:gd name="connsiteY7" fmla="*/ 32766 h 122015"/>
                <a:gd name="connsiteX8" fmla="*/ 113347 w 114680"/>
                <a:gd name="connsiteY8" fmla="*/ 47244 h 122015"/>
                <a:gd name="connsiteX9" fmla="*/ 100298 w 114680"/>
                <a:gd name="connsiteY9" fmla="*/ 122015 h 122015"/>
                <a:gd name="connsiteX10" fmla="*/ 79629 w 114680"/>
                <a:gd name="connsiteY10" fmla="*/ 122015 h 122015"/>
                <a:gd name="connsiteX11" fmla="*/ 92202 w 114680"/>
                <a:gd name="connsiteY11" fmla="*/ 50673 h 122015"/>
                <a:gd name="connsiteX12" fmla="*/ 93821 w 114680"/>
                <a:gd name="connsiteY12" fmla="*/ 37624 h 122015"/>
                <a:gd name="connsiteX13" fmla="*/ 75057 w 114680"/>
                <a:gd name="connsiteY13" fmla="*/ 18097 h 122015"/>
                <a:gd name="connsiteX14" fmla="*/ 28956 w 114680"/>
                <a:gd name="connsiteY14" fmla="*/ 74486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680" h="122015">
                  <a:moveTo>
                    <a:pt x="28956" y="74486"/>
                  </a:moveTo>
                  <a:lnTo>
                    <a:pt x="20669" y="122015"/>
                  </a:lnTo>
                  <a:lnTo>
                    <a:pt x="0" y="122015"/>
                  </a:lnTo>
                  <a:lnTo>
                    <a:pt x="20860" y="2762"/>
                  </a:lnTo>
                  <a:lnTo>
                    <a:pt x="40862" y="2762"/>
                  </a:lnTo>
                  <a:lnTo>
                    <a:pt x="35814" y="30290"/>
                  </a:lnTo>
                  <a:cubicBezTo>
                    <a:pt x="45244" y="11906"/>
                    <a:pt x="62389" y="0"/>
                    <a:pt x="80296" y="0"/>
                  </a:cubicBezTo>
                  <a:cubicBezTo>
                    <a:pt x="101155" y="0"/>
                    <a:pt x="114681" y="14478"/>
                    <a:pt x="114681" y="32766"/>
                  </a:cubicBezTo>
                  <a:cubicBezTo>
                    <a:pt x="114681" y="37147"/>
                    <a:pt x="114205" y="41529"/>
                    <a:pt x="113347" y="47244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92202" y="50673"/>
                  </a:lnTo>
                  <a:cubicBezTo>
                    <a:pt x="93536" y="43339"/>
                    <a:pt x="93821" y="40767"/>
                    <a:pt x="93821" y="37624"/>
                  </a:cubicBezTo>
                  <a:cubicBezTo>
                    <a:pt x="93821" y="25717"/>
                    <a:pt x="86296" y="18097"/>
                    <a:pt x="75057" y="18097"/>
                  </a:cubicBezTo>
                  <a:cubicBezTo>
                    <a:pt x="59055" y="18097"/>
                    <a:pt x="35814" y="35528"/>
                    <a:pt x="28956" y="744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5F01E4C-BE8B-4FFE-9FB9-070564824F6F}"/>
                </a:ext>
              </a:extLst>
            </p:cNvPr>
            <p:cNvSpPr/>
            <p:nvPr/>
          </p:nvSpPr>
          <p:spPr>
            <a:xfrm>
              <a:off x="1525325" y="6379218"/>
              <a:ext cx="106489" cy="124777"/>
            </a:xfrm>
            <a:custGeom>
              <a:avLst/>
              <a:gdLst>
                <a:gd name="connsiteX0" fmla="*/ 0 w 106489"/>
                <a:gd name="connsiteY0" fmla="*/ 70390 h 124777"/>
                <a:gd name="connsiteX1" fmla="*/ 64484 w 106489"/>
                <a:gd name="connsiteY1" fmla="*/ 0 h 124777"/>
                <a:gd name="connsiteX2" fmla="*/ 106490 w 106489"/>
                <a:gd name="connsiteY2" fmla="*/ 35338 h 124777"/>
                <a:gd name="connsiteX3" fmla="*/ 44101 w 106489"/>
                <a:gd name="connsiteY3" fmla="*/ 77057 h 124777"/>
                <a:gd name="connsiteX4" fmla="*/ 21146 w 106489"/>
                <a:gd name="connsiteY4" fmla="*/ 75248 h 124777"/>
                <a:gd name="connsiteX5" fmla="*/ 54864 w 106489"/>
                <a:gd name="connsiteY5" fmla="*/ 106394 h 124777"/>
                <a:gd name="connsiteX6" fmla="*/ 90392 w 106489"/>
                <a:gd name="connsiteY6" fmla="*/ 97441 h 124777"/>
                <a:gd name="connsiteX7" fmla="*/ 92202 w 106489"/>
                <a:gd name="connsiteY7" fmla="*/ 115824 h 124777"/>
                <a:gd name="connsiteX8" fmla="*/ 51340 w 106489"/>
                <a:gd name="connsiteY8" fmla="*/ 124778 h 124777"/>
                <a:gd name="connsiteX9" fmla="*/ 0 w 106489"/>
                <a:gd name="connsiteY9" fmla="*/ 70390 h 124777"/>
                <a:gd name="connsiteX10" fmla="*/ 21527 w 106489"/>
                <a:gd name="connsiteY10" fmla="*/ 58674 h 124777"/>
                <a:gd name="connsiteX11" fmla="*/ 44006 w 106489"/>
                <a:gd name="connsiteY11" fmla="*/ 60770 h 124777"/>
                <a:gd name="connsiteX12" fmla="*/ 85725 w 106489"/>
                <a:gd name="connsiteY12" fmla="*/ 36862 h 124777"/>
                <a:gd name="connsiteX13" fmla="*/ 62770 w 106489"/>
                <a:gd name="connsiteY13" fmla="*/ 17335 h 124777"/>
                <a:gd name="connsiteX14" fmla="*/ 21527 w 106489"/>
                <a:gd name="connsiteY14" fmla="*/ 58579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489" h="124777">
                  <a:moveTo>
                    <a:pt x="0" y="70390"/>
                  </a:moveTo>
                  <a:cubicBezTo>
                    <a:pt x="0" y="32290"/>
                    <a:pt x="25241" y="0"/>
                    <a:pt x="64484" y="0"/>
                  </a:cubicBezTo>
                  <a:cubicBezTo>
                    <a:pt x="90869" y="0"/>
                    <a:pt x="106490" y="16954"/>
                    <a:pt x="106490" y="35338"/>
                  </a:cubicBezTo>
                  <a:cubicBezTo>
                    <a:pt x="106490" y="69247"/>
                    <a:pt x="70485" y="77057"/>
                    <a:pt x="44101" y="77057"/>
                  </a:cubicBezTo>
                  <a:cubicBezTo>
                    <a:pt x="35814" y="77057"/>
                    <a:pt x="27337" y="76105"/>
                    <a:pt x="21146" y="75248"/>
                  </a:cubicBezTo>
                  <a:cubicBezTo>
                    <a:pt x="23431" y="95441"/>
                    <a:pt x="36100" y="106394"/>
                    <a:pt x="54864" y="106394"/>
                  </a:cubicBezTo>
                  <a:cubicBezTo>
                    <a:pt x="70009" y="106394"/>
                    <a:pt x="82201" y="101346"/>
                    <a:pt x="90392" y="97441"/>
                  </a:cubicBezTo>
                  <a:lnTo>
                    <a:pt x="92202" y="115824"/>
                  </a:lnTo>
                  <a:cubicBezTo>
                    <a:pt x="83058" y="120205"/>
                    <a:pt x="68580" y="124778"/>
                    <a:pt x="51340" y="124778"/>
                  </a:cubicBezTo>
                  <a:cubicBezTo>
                    <a:pt x="21050" y="124778"/>
                    <a:pt x="0" y="104108"/>
                    <a:pt x="0" y="70390"/>
                  </a:cubicBezTo>
                  <a:moveTo>
                    <a:pt x="21527" y="58674"/>
                  </a:moveTo>
                  <a:cubicBezTo>
                    <a:pt x="28670" y="60103"/>
                    <a:pt x="35242" y="60770"/>
                    <a:pt x="44006" y="60770"/>
                  </a:cubicBezTo>
                  <a:cubicBezTo>
                    <a:pt x="69723" y="60770"/>
                    <a:pt x="85725" y="54388"/>
                    <a:pt x="85725" y="36862"/>
                  </a:cubicBezTo>
                  <a:cubicBezTo>
                    <a:pt x="85725" y="26099"/>
                    <a:pt x="76581" y="17335"/>
                    <a:pt x="62770" y="17335"/>
                  </a:cubicBezTo>
                  <a:cubicBezTo>
                    <a:pt x="41243" y="17335"/>
                    <a:pt x="24956" y="35052"/>
                    <a:pt x="21527" y="5857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A5DDDBB-3F82-4106-9A7B-66CF0ED90020}"/>
                </a:ext>
              </a:extLst>
            </p:cNvPr>
            <p:cNvSpPr/>
            <p:nvPr/>
          </p:nvSpPr>
          <p:spPr>
            <a:xfrm>
              <a:off x="1644102" y="6348739"/>
              <a:ext cx="77152" cy="155257"/>
            </a:xfrm>
            <a:custGeom>
              <a:avLst/>
              <a:gdLst>
                <a:gd name="connsiteX0" fmla="*/ 2857 w 77152"/>
                <a:gd name="connsiteY0" fmla="*/ 37624 h 155257"/>
                <a:gd name="connsiteX1" fmla="*/ 23908 w 77152"/>
                <a:gd name="connsiteY1" fmla="*/ 37624 h 155257"/>
                <a:gd name="connsiteX2" fmla="*/ 34957 w 77152"/>
                <a:gd name="connsiteY2" fmla="*/ 0 h 155257"/>
                <a:gd name="connsiteX3" fmla="*/ 50768 w 77152"/>
                <a:gd name="connsiteY3" fmla="*/ 0 h 155257"/>
                <a:gd name="connsiteX4" fmla="*/ 44101 w 77152"/>
                <a:gd name="connsiteY4" fmla="*/ 37624 h 155257"/>
                <a:gd name="connsiteX5" fmla="*/ 77152 w 77152"/>
                <a:gd name="connsiteY5" fmla="*/ 37624 h 155257"/>
                <a:gd name="connsiteX6" fmla="*/ 74200 w 77152"/>
                <a:gd name="connsiteY6" fmla="*/ 55531 h 155257"/>
                <a:gd name="connsiteX7" fmla="*/ 40957 w 77152"/>
                <a:gd name="connsiteY7" fmla="*/ 55531 h 155257"/>
                <a:gd name="connsiteX8" fmla="*/ 31337 w 77152"/>
                <a:gd name="connsiteY8" fmla="*/ 111252 h 155257"/>
                <a:gd name="connsiteX9" fmla="*/ 30385 w 77152"/>
                <a:gd name="connsiteY9" fmla="*/ 120015 h 155257"/>
                <a:gd name="connsiteX10" fmla="*/ 47815 w 77152"/>
                <a:gd name="connsiteY10" fmla="*/ 136969 h 155257"/>
                <a:gd name="connsiteX11" fmla="*/ 67342 w 77152"/>
                <a:gd name="connsiteY11" fmla="*/ 130969 h 155257"/>
                <a:gd name="connsiteX12" fmla="*/ 69818 w 77152"/>
                <a:gd name="connsiteY12" fmla="*/ 148876 h 155257"/>
                <a:gd name="connsiteX13" fmla="*/ 44386 w 77152"/>
                <a:gd name="connsiteY13" fmla="*/ 155258 h 155257"/>
                <a:gd name="connsiteX14" fmla="*/ 10001 w 77152"/>
                <a:gd name="connsiteY14" fmla="*/ 121539 h 155257"/>
                <a:gd name="connsiteX15" fmla="*/ 10954 w 77152"/>
                <a:gd name="connsiteY15" fmla="*/ 110300 h 155257"/>
                <a:gd name="connsiteX16" fmla="*/ 20383 w 77152"/>
                <a:gd name="connsiteY16" fmla="*/ 55435 h 155257"/>
                <a:gd name="connsiteX17" fmla="*/ 0 w 77152"/>
                <a:gd name="connsiteY17" fmla="*/ 55435 h 155257"/>
                <a:gd name="connsiteX18" fmla="*/ 2953 w 77152"/>
                <a:gd name="connsiteY18" fmla="*/ 37529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152" h="155257">
                  <a:moveTo>
                    <a:pt x="2857" y="37624"/>
                  </a:moveTo>
                  <a:lnTo>
                    <a:pt x="23908" y="37624"/>
                  </a:lnTo>
                  <a:lnTo>
                    <a:pt x="34957" y="0"/>
                  </a:lnTo>
                  <a:lnTo>
                    <a:pt x="50768" y="0"/>
                  </a:lnTo>
                  <a:lnTo>
                    <a:pt x="44101" y="37624"/>
                  </a:lnTo>
                  <a:lnTo>
                    <a:pt x="77152" y="37624"/>
                  </a:lnTo>
                  <a:lnTo>
                    <a:pt x="74200" y="55531"/>
                  </a:lnTo>
                  <a:lnTo>
                    <a:pt x="40957" y="55531"/>
                  </a:lnTo>
                  <a:lnTo>
                    <a:pt x="31337" y="111252"/>
                  </a:lnTo>
                  <a:cubicBezTo>
                    <a:pt x="30671" y="114681"/>
                    <a:pt x="30385" y="117443"/>
                    <a:pt x="30385" y="120015"/>
                  </a:cubicBezTo>
                  <a:cubicBezTo>
                    <a:pt x="30385" y="130778"/>
                    <a:pt x="37243" y="136969"/>
                    <a:pt x="47815" y="136969"/>
                  </a:cubicBezTo>
                  <a:cubicBezTo>
                    <a:pt x="56579" y="136969"/>
                    <a:pt x="62294" y="133731"/>
                    <a:pt x="67342" y="130969"/>
                  </a:cubicBezTo>
                  <a:lnTo>
                    <a:pt x="69818" y="148876"/>
                  </a:lnTo>
                  <a:cubicBezTo>
                    <a:pt x="64103" y="152305"/>
                    <a:pt x="54864" y="155258"/>
                    <a:pt x="44386" y="155258"/>
                  </a:cubicBezTo>
                  <a:cubicBezTo>
                    <a:pt x="27146" y="155258"/>
                    <a:pt x="10001" y="145352"/>
                    <a:pt x="10001" y="121539"/>
                  </a:cubicBezTo>
                  <a:cubicBezTo>
                    <a:pt x="10001" y="118110"/>
                    <a:pt x="10192" y="114871"/>
                    <a:pt x="10954" y="110300"/>
                  </a:cubicBezTo>
                  <a:lnTo>
                    <a:pt x="20383" y="55435"/>
                  </a:lnTo>
                  <a:lnTo>
                    <a:pt x="0" y="55435"/>
                  </a:lnTo>
                  <a:lnTo>
                    <a:pt x="2953" y="375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DE3F1C-47DD-467C-9B0A-75AE385C72C8}"/>
                </a:ext>
              </a:extLst>
            </p:cNvPr>
            <p:cNvSpPr/>
            <p:nvPr/>
          </p:nvSpPr>
          <p:spPr>
            <a:xfrm>
              <a:off x="1734304" y="6380838"/>
              <a:ext cx="175736" cy="120395"/>
            </a:xfrm>
            <a:custGeom>
              <a:avLst/>
              <a:gdLst>
                <a:gd name="connsiteX0" fmla="*/ 17907 w 175736"/>
                <a:gd name="connsiteY0" fmla="*/ 120396 h 120395"/>
                <a:gd name="connsiteX1" fmla="*/ 0 w 175736"/>
                <a:gd name="connsiteY1" fmla="*/ 2762 h 120395"/>
                <a:gd name="connsiteX2" fmla="*/ 20002 w 175736"/>
                <a:gd name="connsiteY2" fmla="*/ 0 h 120395"/>
                <a:gd name="connsiteX3" fmla="*/ 33528 w 175736"/>
                <a:gd name="connsiteY3" fmla="*/ 97441 h 120395"/>
                <a:gd name="connsiteX4" fmla="*/ 76867 w 175736"/>
                <a:gd name="connsiteY4" fmla="*/ 9620 h 120395"/>
                <a:gd name="connsiteX5" fmla="*/ 98679 w 175736"/>
                <a:gd name="connsiteY5" fmla="*/ 9620 h 120395"/>
                <a:gd name="connsiteX6" fmla="*/ 110585 w 175736"/>
                <a:gd name="connsiteY6" fmla="*/ 97441 h 120395"/>
                <a:gd name="connsiteX7" fmla="*/ 158686 w 175736"/>
                <a:gd name="connsiteY7" fmla="*/ 0 h 120395"/>
                <a:gd name="connsiteX8" fmla="*/ 175736 w 175736"/>
                <a:gd name="connsiteY8" fmla="*/ 8668 h 120395"/>
                <a:gd name="connsiteX9" fmla="*/ 118586 w 175736"/>
                <a:gd name="connsiteY9" fmla="*/ 120396 h 120395"/>
                <a:gd name="connsiteX10" fmla="*/ 95917 w 175736"/>
                <a:gd name="connsiteY10" fmla="*/ 120396 h 120395"/>
                <a:gd name="connsiteX11" fmla="*/ 83915 w 175736"/>
                <a:gd name="connsiteY11" fmla="*/ 32766 h 120395"/>
                <a:gd name="connsiteX12" fmla="*/ 40576 w 175736"/>
                <a:gd name="connsiteY12" fmla="*/ 120396 h 120395"/>
                <a:gd name="connsiteX13" fmla="*/ 17907 w 175736"/>
                <a:gd name="connsiteY13" fmla="*/ 120396 h 1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120395">
                  <a:moveTo>
                    <a:pt x="17907" y="120396"/>
                  </a:moveTo>
                  <a:lnTo>
                    <a:pt x="0" y="2762"/>
                  </a:lnTo>
                  <a:lnTo>
                    <a:pt x="20002" y="0"/>
                  </a:lnTo>
                  <a:lnTo>
                    <a:pt x="33528" y="97441"/>
                  </a:lnTo>
                  <a:lnTo>
                    <a:pt x="76867" y="9620"/>
                  </a:lnTo>
                  <a:lnTo>
                    <a:pt x="98679" y="9620"/>
                  </a:lnTo>
                  <a:lnTo>
                    <a:pt x="110585" y="97441"/>
                  </a:lnTo>
                  <a:lnTo>
                    <a:pt x="158686" y="0"/>
                  </a:lnTo>
                  <a:lnTo>
                    <a:pt x="175736" y="8668"/>
                  </a:lnTo>
                  <a:lnTo>
                    <a:pt x="118586" y="120396"/>
                  </a:lnTo>
                  <a:lnTo>
                    <a:pt x="95917" y="120396"/>
                  </a:lnTo>
                  <a:lnTo>
                    <a:pt x="83915" y="32766"/>
                  </a:lnTo>
                  <a:lnTo>
                    <a:pt x="40576" y="120396"/>
                  </a:lnTo>
                  <a:lnTo>
                    <a:pt x="17907" y="1203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4472123-191C-4253-BF9B-02EB4BF58AA7}"/>
                </a:ext>
              </a:extLst>
            </p:cNvPr>
            <p:cNvSpPr/>
            <p:nvPr/>
          </p:nvSpPr>
          <p:spPr>
            <a:xfrm>
              <a:off x="1907754" y="6379218"/>
              <a:ext cx="120872" cy="124777"/>
            </a:xfrm>
            <a:custGeom>
              <a:avLst/>
              <a:gdLst>
                <a:gd name="connsiteX0" fmla="*/ 0 w 120872"/>
                <a:gd name="connsiteY0" fmla="*/ 70866 h 124777"/>
                <a:gd name="connsiteX1" fmla="*/ 65627 w 120872"/>
                <a:gd name="connsiteY1" fmla="*/ 0 h 124777"/>
                <a:gd name="connsiteX2" fmla="*/ 120872 w 120872"/>
                <a:gd name="connsiteY2" fmla="*/ 53912 h 124777"/>
                <a:gd name="connsiteX3" fmla="*/ 55245 w 120872"/>
                <a:gd name="connsiteY3" fmla="*/ 124778 h 124777"/>
                <a:gd name="connsiteX4" fmla="*/ 0 w 120872"/>
                <a:gd name="connsiteY4" fmla="*/ 70866 h 124777"/>
                <a:gd name="connsiteX5" fmla="*/ 99822 w 120872"/>
                <a:gd name="connsiteY5" fmla="*/ 55721 h 124777"/>
                <a:gd name="connsiteX6" fmla="*/ 64960 w 120872"/>
                <a:gd name="connsiteY6" fmla="*/ 18383 h 124777"/>
                <a:gd name="connsiteX7" fmla="*/ 21146 w 120872"/>
                <a:gd name="connsiteY7" fmla="*/ 69056 h 124777"/>
                <a:gd name="connsiteX8" fmla="*/ 56007 w 120872"/>
                <a:gd name="connsiteY8" fmla="*/ 106490 h 124777"/>
                <a:gd name="connsiteX9" fmla="*/ 99822 w 120872"/>
                <a:gd name="connsiteY9" fmla="*/ 5581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72" h="124777">
                  <a:moveTo>
                    <a:pt x="0" y="70866"/>
                  </a:moveTo>
                  <a:cubicBezTo>
                    <a:pt x="0" y="31147"/>
                    <a:pt x="25717" y="0"/>
                    <a:pt x="65627" y="0"/>
                  </a:cubicBezTo>
                  <a:cubicBezTo>
                    <a:pt x="99536" y="0"/>
                    <a:pt x="120872" y="22479"/>
                    <a:pt x="120872" y="53912"/>
                  </a:cubicBezTo>
                  <a:cubicBezTo>
                    <a:pt x="120872" y="93631"/>
                    <a:pt x="95155" y="124778"/>
                    <a:pt x="55245" y="124778"/>
                  </a:cubicBezTo>
                  <a:cubicBezTo>
                    <a:pt x="21336" y="124778"/>
                    <a:pt x="0" y="102299"/>
                    <a:pt x="0" y="70866"/>
                  </a:cubicBezTo>
                  <a:moveTo>
                    <a:pt x="99822" y="55721"/>
                  </a:moveTo>
                  <a:cubicBezTo>
                    <a:pt x="99822" y="34862"/>
                    <a:pt x="86963" y="18383"/>
                    <a:pt x="64960" y="18383"/>
                  </a:cubicBezTo>
                  <a:cubicBezTo>
                    <a:pt x="37909" y="18383"/>
                    <a:pt x="21146" y="40672"/>
                    <a:pt x="21146" y="69056"/>
                  </a:cubicBezTo>
                  <a:cubicBezTo>
                    <a:pt x="21146" y="89916"/>
                    <a:pt x="34004" y="106490"/>
                    <a:pt x="56007" y="106490"/>
                  </a:cubicBezTo>
                  <a:cubicBezTo>
                    <a:pt x="83344" y="106490"/>
                    <a:pt x="99822" y="84201"/>
                    <a:pt x="99822" y="5581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742BA87-E857-4994-A28B-FABDFB2C4E0D}"/>
                </a:ext>
              </a:extLst>
            </p:cNvPr>
            <p:cNvSpPr/>
            <p:nvPr/>
          </p:nvSpPr>
          <p:spPr>
            <a:xfrm>
              <a:off x="2043199" y="6379123"/>
              <a:ext cx="90773" cy="122015"/>
            </a:xfrm>
            <a:custGeom>
              <a:avLst/>
              <a:gdLst>
                <a:gd name="connsiteX0" fmla="*/ 15050 w 90773"/>
                <a:gd name="connsiteY0" fmla="*/ 36290 h 122015"/>
                <a:gd name="connsiteX1" fmla="*/ 15526 w 90773"/>
                <a:gd name="connsiteY1" fmla="*/ 30575 h 122015"/>
                <a:gd name="connsiteX2" fmla="*/ 2191 w 90773"/>
                <a:gd name="connsiteY2" fmla="*/ 18859 h 122015"/>
                <a:gd name="connsiteX3" fmla="*/ 9335 w 90773"/>
                <a:gd name="connsiteY3" fmla="*/ 2762 h 122015"/>
                <a:gd name="connsiteX4" fmla="*/ 34576 w 90773"/>
                <a:gd name="connsiteY4" fmla="*/ 25908 h 122015"/>
                <a:gd name="connsiteX5" fmla="*/ 34576 w 90773"/>
                <a:gd name="connsiteY5" fmla="*/ 30480 h 122015"/>
                <a:gd name="connsiteX6" fmla="*/ 75438 w 90773"/>
                <a:gd name="connsiteY6" fmla="*/ 0 h 122015"/>
                <a:gd name="connsiteX7" fmla="*/ 90773 w 90773"/>
                <a:gd name="connsiteY7" fmla="*/ 2762 h 122015"/>
                <a:gd name="connsiteX8" fmla="*/ 81629 w 90773"/>
                <a:gd name="connsiteY8" fmla="*/ 22955 h 122015"/>
                <a:gd name="connsiteX9" fmla="*/ 69056 w 90773"/>
                <a:gd name="connsiteY9" fmla="*/ 20860 h 122015"/>
                <a:gd name="connsiteX10" fmla="*/ 27337 w 90773"/>
                <a:gd name="connsiteY10" fmla="*/ 83248 h 122015"/>
                <a:gd name="connsiteX11" fmla="*/ 20669 w 90773"/>
                <a:gd name="connsiteY11" fmla="*/ 122015 h 122015"/>
                <a:gd name="connsiteX12" fmla="*/ 0 w 90773"/>
                <a:gd name="connsiteY12" fmla="*/ 122015 h 122015"/>
                <a:gd name="connsiteX13" fmla="*/ 15145 w 90773"/>
                <a:gd name="connsiteY13" fmla="*/ 36195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773" h="122015">
                  <a:moveTo>
                    <a:pt x="15050" y="36290"/>
                  </a:moveTo>
                  <a:cubicBezTo>
                    <a:pt x="15240" y="34671"/>
                    <a:pt x="15526" y="32671"/>
                    <a:pt x="15526" y="30575"/>
                  </a:cubicBezTo>
                  <a:cubicBezTo>
                    <a:pt x="15526" y="22098"/>
                    <a:pt x="10287" y="18859"/>
                    <a:pt x="2191" y="18859"/>
                  </a:cubicBezTo>
                  <a:lnTo>
                    <a:pt x="9335" y="2762"/>
                  </a:lnTo>
                  <a:cubicBezTo>
                    <a:pt x="25622" y="2762"/>
                    <a:pt x="34576" y="10573"/>
                    <a:pt x="34576" y="25908"/>
                  </a:cubicBezTo>
                  <a:lnTo>
                    <a:pt x="34576" y="30480"/>
                  </a:lnTo>
                  <a:cubicBezTo>
                    <a:pt x="43244" y="8668"/>
                    <a:pt x="57721" y="0"/>
                    <a:pt x="75438" y="0"/>
                  </a:cubicBezTo>
                  <a:cubicBezTo>
                    <a:pt x="82296" y="0"/>
                    <a:pt x="87344" y="1429"/>
                    <a:pt x="90773" y="2762"/>
                  </a:cubicBezTo>
                  <a:lnTo>
                    <a:pt x="81629" y="22955"/>
                  </a:lnTo>
                  <a:cubicBezTo>
                    <a:pt x="78010" y="21622"/>
                    <a:pt x="74295" y="20860"/>
                    <a:pt x="69056" y="20860"/>
                  </a:cubicBezTo>
                  <a:cubicBezTo>
                    <a:pt x="52292" y="20860"/>
                    <a:pt x="35338" y="36195"/>
                    <a:pt x="27337" y="83248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15145" y="361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D00C3E7-CC75-4A6F-96F6-6DBEF7DB3242}"/>
                </a:ext>
              </a:extLst>
            </p:cNvPr>
            <p:cNvSpPr/>
            <p:nvPr/>
          </p:nvSpPr>
          <p:spPr>
            <a:xfrm>
              <a:off x="2128734" y="6331498"/>
              <a:ext cx="110966" cy="170973"/>
            </a:xfrm>
            <a:custGeom>
              <a:avLst/>
              <a:gdLst>
                <a:gd name="connsiteX0" fmla="*/ 29813 w 110966"/>
                <a:gd name="connsiteY0" fmla="*/ 0 h 170973"/>
                <a:gd name="connsiteX1" fmla="*/ 50482 w 110966"/>
                <a:gd name="connsiteY1" fmla="*/ 0 h 170973"/>
                <a:gd name="connsiteX2" fmla="*/ 38100 w 110966"/>
                <a:gd name="connsiteY2" fmla="*/ 70390 h 170973"/>
                <a:gd name="connsiteX3" fmla="*/ 77057 w 110966"/>
                <a:gd name="connsiteY3" fmla="*/ 47720 h 170973"/>
                <a:gd name="connsiteX4" fmla="*/ 110966 w 110966"/>
                <a:gd name="connsiteY4" fmla="*/ 78486 h 170973"/>
                <a:gd name="connsiteX5" fmla="*/ 67627 w 110966"/>
                <a:gd name="connsiteY5" fmla="*/ 113824 h 170973"/>
                <a:gd name="connsiteX6" fmla="*/ 62579 w 110966"/>
                <a:gd name="connsiteY6" fmla="*/ 113633 h 170973"/>
                <a:gd name="connsiteX7" fmla="*/ 82105 w 110966"/>
                <a:gd name="connsiteY7" fmla="*/ 143447 h 170973"/>
                <a:gd name="connsiteX8" fmla="*/ 104299 w 110966"/>
                <a:gd name="connsiteY8" fmla="*/ 154877 h 170973"/>
                <a:gd name="connsiteX9" fmla="*/ 97155 w 110966"/>
                <a:gd name="connsiteY9" fmla="*/ 170974 h 170973"/>
                <a:gd name="connsiteX10" fmla="*/ 66199 w 110966"/>
                <a:gd name="connsiteY10" fmla="*/ 154877 h 170973"/>
                <a:gd name="connsiteX11" fmla="*/ 38005 w 110966"/>
                <a:gd name="connsiteY11" fmla="*/ 106204 h 170973"/>
                <a:gd name="connsiteX12" fmla="*/ 40100 w 110966"/>
                <a:gd name="connsiteY12" fmla="*/ 99536 h 170973"/>
                <a:gd name="connsiteX13" fmla="*/ 60769 w 110966"/>
                <a:gd name="connsiteY13" fmla="*/ 103251 h 170973"/>
                <a:gd name="connsiteX14" fmla="*/ 91059 w 110966"/>
                <a:gd name="connsiteY14" fmla="*/ 80772 h 170973"/>
                <a:gd name="connsiteX15" fmla="*/ 72009 w 110966"/>
                <a:gd name="connsiteY15" fmla="*/ 63818 h 170973"/>
                <a:gd name="connsiteX16" fmla="*/ 30956 w 110966"/>
                <a:gd name="connsiteY16" fmla="*/ 110395 h 170973"/>
                <a:gd name="connsiteX17" fmla="*/ 20669 w 110966"/>
                <a:gd name="connsiteY17" fmla="*/ 169831 h 170973"/>
                <a:gd name="connsiteX18" fmla="*/ 0 w 110966"/>
                <a:gd name="connsiteY18" fmla="*/ 169831 h 170973"/>
                <a:gd name="connsiteX19" fmla="*/ 29813 w 110966"/>
                <a:gd name="connsiteY19" fmla="*/ 95 h 17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966" h="170973">
                  <a:moveTo>
                    <a:pt x="29813" y="0"/>
                  </a:moveTo>
                  <a:lnTo>
                    <a:pt x="50482" y="0"/>
                  </a:lnTo>
                  <a:lnTo>
                    <a:pt x="38100" y="70390"/>
                  </a:lnTo>
                  <a:cubicBezTo>
                    <a:pt x="46387" y="56388"/>
                    <a:pt x="60388" y="47720"/>
                    <a:pt x="77057" y="47720"/>
                  </a:cubicBezTo>
                  <a:cubicBezTo>
                    <a:pt x="96774" y="47720"/>
                    <a:pt x="110966" y="61532"/>
                    <a:pt x="110966" y="78486"/>
                  </a:cubicBezTo>
                  <a:cubicBezTo>
                    <a:pt x="110966" y="102775"/>
                    <a:pt x="92583" y="113824"/>
                    <a:pt x="67627" y="113824"/>
                  </a:cubicBezTo>
                  <a:cubicBezTo>
                    <a:pt x="66008" y="113824"/>
                    <a:pt x="64675" y="113824"/>
                    <a:pt x="62579" y="113633"/>
                  </a:cubicBezTo>
                  <a:lnTo>
                    <a:pt x="82105" y="143447"/>
                  </a:lnTo>
                  <a:cubicBezTo>
                    <a:pt x="87344" y="151448"/>
                    <a:pt x="93059" y="154877"/>
                    <a:pt x="104299" y="154877"/>
                  </a:cubicBezTo>
                  <a:lnTo>
                    <a:pt x="97155" y="170974"/>
                  </a:lnTo>
                  <a:cubicBezTo>
                    <a:pt x="82963" y="170974"/>
                    <a:pt x="73723" y="168021"/>
                    <a:pt x="66199" y="154877"/>
                  </a:cubicBezTo>
                  <a:lnTo>
                    <a:pt x="38005" y="106204"/>
                  </a:lnTo>
                  <a:lnTo>
                    <a:pt x="40100" y="99536"/>
                  </a:lnTo>
                  <a:cubicBezTo>
                    <a:pt x="44672" y="101632"/>
                    <a:pt x="51816" y="103251"/>
                    <a:pt x="60769" y="103251"/>
                  </a:cubicBezTo>
                  <a:cubicBezTo>
                    <a:pt x="80772" y="103251"/>
                    <a:pt x="91059" y="94107"/>
                    <a:pt x="91059" y="80772"/>
                  </a:cubicBezTo>
                  <a:cubicBezTo>
                    <a:pt x="91059" y="71342"/>
                    <a:pt x="83725" y="63818"/>
                    <a:pt x="72009" y="63818"/>
                  </a:cubicBezTo>
                  <a:cubicBezTo>
                    <a:pt x="59150" y="63818"/>
                    <a:pt x="37338" y="73914"/>
                    <a:pt x="30956" y="110395"/>
                  </a:cubicBezTo>
                  <a:lnTo>
                    <a:pt x="20669" y="169831"/>
                  </a:lnTo>
                  <a:lnTo>
                    <a:pt x="0" y="169831"/>
                  </a:lnTo>
                  <a:lnTo>
                    <a:pt x="29813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0FA1DC-6E76-47FB-9E0E-99FEA7EE9B10}"/>
                </a:ext>
              </a:extLst>
            </p:cNvPr>
            <p:cNvSpPr/>
            <p:nvPr/>
          </p:nvSpPr>
          <p:spPr>
            <a:xfrm>
              <a:off x="749082" y="6059034"/>
              <a:ext cx="553992" cy="544879"/>
            </a:xfrm>
            <a:custGeom>
              <a:avLst/>
              <a:gdLst>
                <a:gd name="connsiteX0" fmla="*/ 551453 w 553992"/>
                <a:gd name="connsiteY0" fmla="*/ 200741 h 544879"/>
                <a:gd name="connsiteX1" fmla="*/ 449250 w 553992"/>
                <a:gd name="connsiteY1" fmla="*/ 125779 h 544879"/>
                <a:gd name="connsiteX2" fmla="*/ 399148 w 553992"/>
                <a:gd name="connsiteY2" fmla="*/ 9479 h 544879"/>
                <a:gd name="connsiteX3" fmla="*/ 258369 w 553992"/>
                <a:gd name="connsiteY3" fmla="*/ 87393 h 544879"/>
                <a:gd name="connsiteX4" fmla="*/ 275895 w 553992"/>
                <a:gd name="connsiteY4" fmla="*/ 241413 h 544879"/>
                <a:gd name="connsiteX5" fmla="*/ 284848 w 553992"/>
                <a:gd name="connsiteY5" fmla="*/ 241984 h 544879"/>
                <a:gd name="connsiteX6" fmla="*/ 305327 w 553992"/>
                <a:gd name="connsiteY6" fmla="*/ 178071 h 544879"/>
                <a:gd name="connsiteX7" fmla="*/ 305613 w 553992"/>
                <a:gd name="connsiteY7" fmla="*/ 178071 h 544879"/>
                <a:gd name="connsiteX8" fmla="*/ 315423 w 553992"/>
                <a:gd name="connsiteY8" fmla="*/ 183405 h 544879"/>
                <a:gd name="connsiteX9" fmla="*/ 337331 w 553992"/>
                <a:gd name="connsiteY9" fmla="*/ 190835 h 544879"/>
                <a:gd name="connsiteX10" fmla="*/ 293230 w 553992"/>
                <a:gd name="connsiteY10" fmla="*/ 248842 h 544879"/>
                <a:gd name="connsiteX11" fmla="*/ 298374 w 553992"/>
                <a:gd name="connsiteY11" fmla="*/ 256272 h 544879"/>
                <a:gd name="connsiteX12" fmla="*/ 361143 w 553992"/>
                <a:gd name="connsiteY12" fmla="*/ 232364 h 544879"/>
                <a:gd name="connsiteX13" fmla="*/ 361429 w 553992"/>
                <a:gd name="connsiteY13" fmla="*/ 232364 h 544879"/>
                <a:gd name="connsiteX14" fmla="*/ 363239 w 553992"/>
                <a:gd name="connsiteY14" fmla="*/ 243603 h 544879"/>
                <a:gd name="connsiteX15" fmla="*/ 371049 w 553992"/>
                <a:gd name="connsiteY15" fmla="*/ 265416 h 544879"/>
                <a:gd name="connsiteX16" fmla="*/ 298183 w 553992"/>
                <a:gd name="connsiteY16" fmla="*/ 267130 h 544879"/>
                <a:gd name="connsiteX17" fmla="*/ 295612 w 553992"/>
                <a:gd name="connsiteY17" fmla="*/ 275703 h 544879"/>
                <a:gd name="connsiteX18" fmla="*/ 353428 w 553992"/>
                <a:gd name="connsiteY18" fmla="*/ 309897 h 544879"/>
                <a:gd name="connsiteX19" fmla="*/ 353428 w 553992"/>
                <a:gd name="connsiteY19" fmla="*/ 310183 h 544879"/>
                <a:gd name="connsiteX20" fmla="*/ 345999 w 553992"/>
                <a:gd name="connsiteY20" fmla="*/ 318565 h 544879"/>
                <a:gd name="connsiteX21" fmla="*/ 333902 w 553992"/>
                <a:gd name="connsiteY21" fmla="*/ 338282 h 544879"/>
                <a:gd name="connsiteX22" fmla="*/ 287134 w 553992"/>
                <a:gd name="connsiteY22" fmla="*/ 282370 h 544879"/>
                <a:gd name="connsiteX23" fmla="*/ 278848 w 553992"/>
                <a:gd name="connsiteY23" fmla="*/ 285704 h 544879"/>
                <a:gd name="connsiteX24" fmla="*/ 288182 w 553992"/>
                <a:gd name="connsiteY24" fmla="*/ 352188 h 544879"/>
                <a:gd name="connsiteX25" fmla="*/ 287991 w 553992"/>
                <a:gd name="connsiteY25" fmla="*/ 352474 h 544879"/>
                <a:gd name="connsiteX26" fmla="*/ 276752 w 553992"/>
                <a:gd name="connsiteY26" fmla="*/ 351807 h 544879"/>
                <a:gd name="connsiteX27" fmla="*/ 253797 w 553992"/>
                <a:gd name="connsiteY27" fmla="*/ 354570 h 544879"/>
                <a:gd name="connsiteX28" fmla="*/ 268370 w 553992"/>
                <a:gd name="connsiteY28" fmla="*/ 283132 h 544879"/>
                <a:gd name="connsiteX29" fmla="*/ 260559 w 553992"/>
                <a:gd name="connsiteY29" fmla="*/ 278655 h 544879"/>
                <a:gd name="connsiteX30" fmla="*/ 214363 w 553992"/>
                <a:gd name="connsiteY30" fmla="*/ 327423 h 544879"/>
                <a:gd name="connsiteX31" fmla="*/ 214077 w 553992"/>
                <a:gd name="connsiteY31" fmla="*/ 327423 h 544879"/>
                <a:gd name="connsiteX32" fmla="*/ 207600 w 553992"/>
                <a:gd name="connsiteY32" fmla="*/ 318279 h 544879"/>
                <a:gd name="connsiteX33" fmla="*/ 191122 w 553992"/>
                <a:gd name="connsiteY33" fmla="*/ 302087 h 544879"/>
                <a:gd name="connsiteX34" fmla="*/ 256083 w 553992"/>
                <a:gd name="connsiteY34" fmla="*/ 268940 h 544879"/>
                <a:gd name="connsiteX35" fmla="*/ 254654 w 553992"/>
                <a:gd name="connsiteY35" fmla="*/ 260082 h 544879"/>
                <a:gd name="connsiteX36" fmla="*/ 187788 w 553992"/>
                <a:gd name="connsiteY36" fmla="*/ 254367 h 544879"/>
                <a:gd name="connsiteX37" fmla="*/ 187598 w 553992"/>
                <a:gd name="connsiteY37" fmla="*/ 254176 h 544879"/>
                <a:gd name="connsiteX38" fmla="*/ 190646 w 553992"/>
                <a:gd name="connsiteY38" fmla="*/ 243413 h 544879"/>
                <a:gd name="connsiteX39" fmla="*/ 118065 w 553992"/>
                <a:gd name="connsiteY39" fmla="*/ 127779 h 544879"/>
                <a:gd name="connsiteX40" fmla="*/ 2337 w 553992"/>
                <a:gd name="connsiteY40" fmla="*/ 200265 h 544879"/>
                <a:gd name="connsiteX41" fmla="*/ 61963 w 553992"/>
                <a:gd name="connsiteY41" fmla="*/ 312088 h 544879"/>
                <a:gd name="connsiteX42" fmla="*/ 56534 w 553992"/>
                <a:gd name="connsiteY42" fmla="*/ 438675 h 544879"/>
                <a:gd name="connsiteX43" fmla="*/ 181121 w 553992"/>
                <a:gd name="connsiteY43" fmla="*/ 461726 h 544879"/>
                <a:gd name="connsiteX44" fmla="*/ 276752 w 553992"/>
                <a:gd name="connsiteY44" fmla="*/ 544879 h 544879"/>
                <a:gd name="connsiteX45" fmla="*/ 372478 w 553992"/>
                <a:gd name="connsiteY45" fmla="*/ 462012 h 544879"/>
                <a:gd name="connsiteX46" fmla="*/ 497065 w 553992"/>
                <a:gd name="connsiteY46" fmla="*/ 439056 h 544879"/>
                <a:gd name="connsiteX47" fmla="*/ 491826 w 553992"/>
                <a:gd name="connsiteY47" fmla="*/ 312469 h 544879"/>
                <a:gd name="connsiteX48" fmla="*/ 551548 w 553992"/>
                <a:gd name="connsiteY48" fmla="*/ 200836 h 544879"/>
                <a:gd name="connsiteX49" fmla="*/ 33864 w 553992"/>
                <a:gd name="connsiteY49" fmla="*/ 207599 h 544879"/>
                <a:gd name="connsiteX50" fmla="*/ 110731 w 553992"/>
                <a:gd name="connsiteY50" fmla="*/ 159307 h 544879"/>
                <a:gd name="connsiteX51" fmla="*/ 159023 w 553992"/>
                <a:gd name="connsiteY51" fmla="*/ 236174 h 544879"/>
                <a:gd name="connsiteX52" fmla="*/ 142926 w 553992"/>
                <a:gd name="connsiteY52" fmla="*/ 266178 h 544879"/>
                <a:gd name="connsiteX53" fmla="*/ 143211 w 553992"/>
                <a:gd name="connsiteY53" fmla="*/ 266178 h 544879"/>
                <a:gd name="connsiteX54" fmla="*/ 185026 w 553992"/>
                <a:gd name="connsiteY54" fmla="*/ 275703 h 544879"/>
                <a:gd name="connsiteX55" fmla="*/ 155594 w 553992"/>
                <a:gd name="connsiteY55" fmla="*/ 284942 h 544879"/>
                <a:gd name="connsiteX56" fmla="*/ 98444 w 553992"/>
                <a:gd name="connsiteY56" fmla="*/ 288085 h 544879"/>
                <a:gd name="connsiteX57" fmla="*/ 82918 w 553992"/>
                <a:gd name="connsiteY57" fmla="*/ 285037 h 544879"/>
                <a:gd name="connsiteX58" fmla="*/ 34055 w 553992"/>
                <a:gd name="connsiteY58" fmla="*/ 207599 h 544879"/>
                <a:gd name="connsiteX59" fmla="*/ 185121 w 553992"/>
                <a:gd name="connsiteY59" fmla="*/ 418197 h 544879"/>
                <a:gd name="connsiteX60" fmla="*/ 185121 w 553992"/>
                <a:gd name="connsiteY60" fmla="*/ 418197 h 544879"/>
                <a:gd name="connsiteX61" fmla="*/ 173025 w 553992"/>
                <a:gd name="connsiteY61" fmla="*/ 428579 h 544879"/>
                <a:gd name="connsiteX62" fmla="*/ 81966 w 553992"/>
                <a:gd name="connsiteY62" fmla="*/ 418578 h 544879"/>
                <a:gd name="connsiteX63" fmla="*/ 92157 w 553992"/>
                <a:gd name="connsiteY63" fmla="*/ 328376 h 544879"/>
                <a:gd name="connsiteX64" fmla="*/ 105302 w 553992"/>
                <a:gd name="connsiteY64" fmla="*/ 320280 h 544879"/>
                <a:gd name="connsiteX65" fmla="*/ 105492 w 553992"/>
                <a:gd name="connsiteY65" fmla="*/ 320280 h 544879"/>
                <a:gd name="connsiteX66" fmla="*/ 109779 w 553992"/>
                <a:gd name="connsiteY66" fmla="*/ 320280 h 544879"/>
                <a:gd name="connsiteX67" fmla="*/ 146259 w 553992"/>
                <a:gd name="connsiteY67" fmla="*/ 315993 h 544879"/>
                <a:gd name="connsiteX68" fmla="*/ 146259 w 553992"/>
                <a:gd name="connsiteY68" fmla="*/ 315993 h 544879"/>
                <a:gd name="connsiteX69" fmla="*/ 182264 w 553992"/>
                <a:gd name="connsiteY69" fmla="*/ 338568 h 544879"/>
                <a:gd name="connsiteX70" fmla="*/ 195694 w 553992"/>
                <a:gd name="connsiteY70" fmla="*/ 369905 h 544879"/>
                <a:gd name="connsiteX71" fmla="*/ 195885 w 553992"/>
                <a:gd name="connsiteY71" fmla="*/ 369905 h 544879"/>
                <a:gd name="connsiteX72" fmla="*/ 229317 w 553992"/>
                <a:gd name="connsiteY72" fmla="*/ 343044 h 544879"/>
                <a:gd name="connsiteX73" fmla="*/ 217983 w 553992"/>
                <a:gd name="connsiteY73" fmla="*/ 371905 h 544879"/>
                <a:gd name="connsiteX74" fmla="*/ 185026 w 553992"/>
                <a:gd name="connsiteY74" fmla="*/ 418292 h 544879"/>
                <a:gd name="connsiteX75" fmla="*/ 276752 w 553992"/>
                <a:gd name="connsiteY75" fmla="*/ 512685 h 544879"/>
                <a:gd name="connsiteX76" fmla="*/ 212553 w 553992"/>
                <a:gd name="connsiteY76" fmla="*/ 448486 h 544879"/>
                <a:gd name="connsiteX77" fmla="*/ 214363 w 553992"/>
                <a:gd name="connsiteY77" fmla="*/ 433151 h 544879"/>
                <a:gd name="connsiteX78" fmla="*/ 217221 w 553992"/>
                <a:gd name="connsiteY78" fmla="*/ 429627 h 544879"/>
                <a:gd name="connsiteX79" fmla="*/ 236652 w 553992"/>
                <a:gd name="connsiteY79" fmla="*/ 398194 h 544879"/>
                <a:gd name="connsiteX80" fmla="*/ 276657 w 553992"/>
                <a:gd name="connsiteY80" fmla="*/ 384192 h 544879"/>
                <a:gd name="connsiteX81" fmla="*/ 309518 w 553992"/>
                <a:gd name="connsiteY81" fmla="*/ 393146 h 544879"/>
                <a:gd name="connsiteX82" fmla="*/ 309518 w 553992"/>
                <a:gd name="connsiteY82" fmla="*/ 392860 h 544879"/>
                <a:gd name="connsiteX83" fmla="*/ 309518 w 553992"/>
                <a:gd name="connsiteY83" fmla="*/ 349998 h 544879"/>
                <a:gd name="connsiteX84" fmla="*/ 325044 w 553992"/>
                <a:gd name="connsiteY84" fmla="*/ 376763 h 544879"/>
                <a:gd name="connsiteX85" fmla="*/ 340855 w 553992"/>
                <a:gd name="connsiteY85" fmla="*/ 431627 h 544879"/>
                <a:gd name="connsiteX86" fmla="*/ 341427 w 553992"/>
                <a:gd name="connsiteY86" fmla="*/ 447438 h 544879"/>
                <a:gd name="connsiteX87" fmla="*/ 276752 w 553992"/>
                <a:gd name="connsiteY87" fmla="*/ 512399 h 544879"/>
                <a:gd name="connsiteX88" fmla="*/ 329616 w 553992"/>
                <a:gd name="connsiteY88" fmla="*/ 154259 h 544879"/>
                <a:gd name="connsiteX89" fmla="*/ 303898 w 553992"/>
                <a:gd name="connsiteY89" fmla="*/ 131875 h 544879"/>
                <a:gd name="connsiteX90" fmla="*/ 303708 w 553992"/>
                <a:gd name="connsiteY90" fmla="*/ 132161 h 544879"/>
                <a:gd name="connsiteX91" fmla="*/ 285324 w 553992"/>
                <a:gd name="connsiteY91" fmla="*/ 170737 h 544879"/>
                <a:gd name="connsiteX92" fmla="*/ 298945 w 553992"/>
                <a:gd name="connsiteY92" fmla="*/ 69105 h 544879"/>
                <a:gd name="connsiteX93" fmla="*/ 385337 w 553992"/>
                <a:gd name="connsiteY93" fmla="*/ 38625 h 544879"/>
                <a:gd name="connsiteX94" fmla="*/ 415341 w 553992"/>
                <a:gd name="connsiteY94" fmla="*/ 124255 h 544879"/>
                <a:gd name="connsiteX95" fmla="*/ 407054 w 553992"/>
                <a:gd name="connsiteY95" fmla="*/ 137209 h 544879"/>
                <a:gd name="connsiteX96" fmla="*/ 402958 w 553992"/>
                <a:gd name="connsiteY96" fmla="*/ 139209 h 544879"/>
                <a:gd name="connsiteX97" fmla="*/ 372002 w 553992"/>
                <a:gd name="connsiteY97" fmla="*/ 158926 h 544879"/>
                <a:gd name="connsiteX98" fmla="*/ 329711 w 553992"/>
                <a:gd name="connsiteY98" fmla="*/ 154259 h 544879"/>
                <a:gd name="connsiteX99" fmla="*/ 471824 w 553992"/>
                <a:gd name="connsiteY99" fmla="*/ 418768 h 544879"/>
                <a:gd name="connsiteX100" fmla="*/ 381622 w 553992"/>
                <a:gd name="connsiteY100" fmla="*/ 428960 h 544879"/>
                <a:gd name="connsiteX101" fmla="*/ 370859 w 553992"/>
                <a:gd name="connsiteY101" fmla="*/ 418006 h 544879"/>
                <a:gd name="connsiteX102" fmla="*/ 369907 w 553992"/>
                <a:gd name="connsiteY102" fmla="*/ 413529 h 544879"/>
                <a:gd name="connsiteX103" fmla="*/ 357524 w 553992"/>
                <a:gd name="connsiteY103" fmla="*/ 378954 h 544879"/>
                <a:gd name="connsiteX104" fmla="*/ 371526 w 553992"/>
                <a:gd name="connsiteY104" fmla="*/ 338758 h 544879"/>
                <a:gd name="connsiteX105" fmla="*/ 399053 w 553992"/>
                <a:gd name="connsiteY105" fmla="*/ 318660 h 544879"/>
                <a:gd name="connsiteX106" fmla="*/ 398863 w 553992"/>
                <a:gd name="connsiteY106" fmla="*/ 318470 h 544879"/>
                <a:gd name="connsiteX107" fmla="*/ 365335 w 553992"/>
                <a:gd name="connsiteY107" fmla="*/ 291800 h 544879"/>
                <a:gd name="connsiteX108" fmla="*/ 395910 w 553992"/>
                <a:gd name="connsiteY108" fmla="*/ 296372 h 544879"/>
                <a:gd name="connsiteX109" fmla="*/ 448678 w 553992"/>
                <a:gd name="connsiteY109" fmla="*/ 318279 h 544879"/>
                <a:gd name="connsiteX110" fmla="*/ 461442 w 553992"/>
                <a:gd name="connsiteY110" fmla="*/ 327709 h 544879"/>
                <a:gd name="connsiteX111" fmla="*/ 471919 w 553992"/>
                <a:gd name="connsiteY111" fmla="*/ 418673 h 544879"/>
                <a:gd name="connsiteX112" fmla="*/ 471919 w 553992"/>
                <a:gd name="connsiteY112" fmla="*/ 284656 h 544879"/>
                <a:gd name="connsiteX113" fmla="*/ 456584 w 553992"/>
                <a:gd name="connsiteY113" fmla="*/ 286275 h 544879"/>
                <a:gd name="connsiteX114" fmla="*/ 456584 w 553992"/>
                <a:gd name="connsiteY114" fmla="*/ 286275 h 544879"/>
                <a:gd name="connsiteX115" fmla="*/ 452584 w 553992"/>
                <a:gd name="connsiteY115" fmla="*/ 284275 h 544879"/>
                <a:gd name="connsiteX116" fmla="*/ 417913 w 553992"/>
                <a:gd name="connsiteY116" fmla="*/ 272369 h 544879"/>
                <a:gd name="connsiteX117" fmla="*/ 417913 w 553992"/>
                <a:gd name="connsiteY117" fmla="*/ 272369 h 544879"/>
                <a:gd name="connsiteX118" fmla="*/ 395243 w 553992"/>
                <a:gd name="connsiteY118" fmla="*/ 236460 h 544879"/>
                <a:gd name="connsiteX119" fmla="*/ 396767 w 553992"/>
                <a:gd name="connsiteY119" fmla="*/ 202455 h 544879"/>
                <a:gd name="connsiteX120" fmla="*/ 396481 w 553992"/>
                <a:gd name="connsiteY120" fmla="*/ 202455 h 544879"/>
                <a:gd name="connsiteX121" fmla="*/ 354762 w 553992"/>
                <a:gd name="connsiteY121" fmla="*/ 212076 h 544879"/>
                <a:gd name="connsiteX122" fmla="*/ 377336 w 553992"/>
                <a:gd name="connsiteY122" fmla="*/ 191025 h 544879"/>
                <a:gd name="connsiteX123" fmla="*/ 427342 w 553992"/>
                <a:gd name="connsiteY123" fmla="*/ 163498 h 544879"/>
                <a:gd name="connsiteX124" fmla="*/ 442677 w 553992"/>
                <a:gd name="connsiteY124" fmla="*/ 159402 h 544879"/>
                <a:gd name="connsiteX125" fmla="*/ 520401 w 553992"/>
                <a:gd name="connsiteY125" fmla="*/ 207980 h 544879"/>
                <a:gd name="connsiteX126" fmla="*/ 472110 w 553992"/>
                <a:gd name="connsiteY126" fmla="*/ 284751 h 5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553992" h="544879">
                  <a:moveTo>
                    <a:pt x="551453" y="200741"/>
                  </a:moveTo>
                  <a:cubicBezTo>
                    <a:pt x="542118" y="159783"/>
                    <a:pt x="503257" y="121493"/>
                    <a:pt x="449250" y="125779"/>
                  </a:cubicBezTo>
                  <a:cubicBezTo>
                    <a:pt x="463728" y="80631"/>
                    <a:pt x="443154" y="30624"/>
                    <a:pt x="399148" y="9479"/>
                  </a:cubicBezTo>
                  <a:cubicBezTo>
                    <a:pt x="351142" y="-13667"/>
                    <a:pt x="277038" y="3097"/>
                    <a:pt x="258369" y="87393"/>
                  </a:cubicBezTo>
                  <a:cubicBezTo>
                    <a:pt x="244748" y="148925"/>
                    <a:pt x="270847" y="230649"/>
                    <a:pt x="275895" y="241413"/>
                  </a:cubicBezTo>
                  <a:cubicBezTo>
                    <a:pt x="279228" y="248556"/>
                    <a:pt x="284277" y="246175"/>
                    <a:pt x="284848" y="241984"/>
                  </a:cubicBezTo>
                  <a:cubicBezTo>
                    <a:pt x="291325" y="196455"/>
                    <a:pt x="305327" y="178071"/>
                    <a:pt x="305327" y="178071"/>
                  </a:cubicBezTo>
                  <a:lnTo>
                    <a:pt x="305613" y="178071"/>
                  </a:lnTo>
                  <a:cubicBezTo>
                    <a:pt x="308756" y="179881"/>
                    <a:pt x="311994" y="181786"/>
                    <a:pt x="315423" y="183405"/>
                  </a:cubicBezTo>
                  <a:cubicBezTo>
                    <a:pt x="322567" y="186834"/>
                    <a:pt x="329901" y="189311"/>
                    <a:pt x="337331" y="190835"/>
                  </a:cubicBezTo>
                  <a:cubicBezTo>
                    <a:pt x="312947" y="217029"/>
                    <a:pt x="296278" y="242746"/>
                    <a:pt x="293230" y="248842"/>
                  </a:cubicBezTo>
                  <a:cubicBezTo>
                    <a:pt x="289706" y="255891"/>
                    <a:pt x="294754" y="258367"/>
                    <a:pt x="298374" y="256272"/>
                  </a:cubicBezTo>
                  <a:cubicBezTo>
                    <a:pt x="337902" y="232935"/>
                    <a:pt x="361143" y="232364"/>
                    <a:pt x="361143" y="232364"/>
                  </a:cubicBezTo>
                  <a:lnTo>
                    <a:pt x="361429" y="232364"/>
                  </a:lnTo>
                  <a:cubicBezTo>
                    <a:pt x="361810" y="236174"/>
                    <a:pt x="362477" y="239889"/>
                    <a:pt x="363239" y="243603"/>
                  </a:cubicBezTo>
                  <a:cubicBezTo>
                    <a:pt x="364953" y="251319"/>
                    <a:pt x="367620" y="258558"/>
                    <a:pt x="371049" y="265416"/>
                  </a:cubicBezTo>
                  <a:cubicBezTo>
                    <a:pt x="335426" y="262653"/>
                    <a:pt x="304755" y="265606"/>
                    <a:pt x="298183" y="267130"/>
                  </a:cubicBezTo>
                  <a:cubicBezTo>
                    <a:pt x="290468" y="268845"/>
                    <a:pt x="291706" y="274274"/>
                    <a:pt x="295612" y="275703"/>
                  </a:cubicBezTo>
                  <a:cubicBezTo>
                    <a:pt x="338569" y="292086"/>
                    <a:pt x="353428" y="309897"/>
                    <a:pt x="353428" y="309897"/>
                  </a:cubicBezTo>
                  <a:lnTo>
                    <a:pt x="353428" y="310183"/>
                  </a:lnTo>
                  <a:cubicBezTo>
                    <a:pt x="350952" y="312755"/>
                    <a:pt x="348380" y="315612"/>
                    <a:pt x="345999" y="318565"/>
                  </a:cubicBezTo>
                  <a:cubicBezTo>
                    <a:pt x="341046" y="324756"/>
                    <a:pt x="336950" y="331329"/>
                    <a:pt x="333902" y="338282"/>
                  </a:cubicBezTo>
                  <a:cubicBezTo>
                    <a:pt x="313709" y="308659"/>
                    <a:pt x="292373" y="286656"/>
                    <a:pt x="287134" y="282370"/>
                  </a:cubicBezTo>
                  <a:cubicBezTo>
                    <a:pt x="281038" y="277417"/>
                    <a:pt x="277514" y="281703"/>
                    <a:pt x="278848" y="285704"/>
                  </a:cubicBezTo>
                  <a:cubicBezTo>
                    <a:pt x="292754" y="329519"/>
                    <a:pt x="288182" y="352188"/>
                    <a:pt x="288182" y="352188"/>
                  </a:cubicBezTo>
                  <a:lnTo>
                    <a:pt x="287991" y="352474"/>
                  </a:lnTo>
                  <a:cubicBezTo>
                    <a:pt x="284277" y="352093"/>
                    <a:pt x="280562" y="351807"/>
                    <a:pt x="276752" y="351807"/>
                  </a:cubicBezTo>
                  <a:cubicBezTo>
                    <a:pt x="268846" y="351807"/>
                    <a:pt x="261131" y="352760"/>
                    <a:pt x="253797" y="354570"/>
                  </a:cubicBezTo>
                  <a:cubicBezTo>
                    <a:pt x="264370" y="320375"/>
                    <a:pt x="268275" y="289895"/>
                    <a:pt x="268370" y="283132"/>
                  </a:cubicBezTo>
                  <a:cubicBezTo>
                    <a:pt x="268370" y="275226"/>
                    <a:pt x="262846" y="275131"/>
                    <a:pt x="260559" y="278655"/>
                  </a:cubicBezTo>
                  <a:cubicBezTo>
                    <a:pt x="235032" y="316851"/>
                    <a:pt x="214363" y="327423"/>
                    <a:pt x="214363" y="327423"/>
                  </a:cubicBezTo>
                  <a:lnTo>
                    <a:pt x="214077" y="327423"/>
                  </a:lnTo>
                  <a:cubicBezTo>
                    <a:pt x="212077" y="324280"/>
                    <a:pt x="209887" y="321232"/>
                    <a:pt x="207600" y="318279"/>
                  </a:cubicBezTo>
                  <a:cubicBezTo>
                    <a:pt x="202647" y="312088"/>
                    <a:pt x="197123" y="306659"/>
                    <a:pt x="191122" y="302087"/>
                  </a:cubicBezTo>
                  <a:cubicBezTo>
                    <a:pt x="224460" y="289038"/>
                    <a:pt x="250749" y="273131"/>
                    <a:pt x="256083" y="268940"/>
                  </a:cubicBezTo>
                  <a:cubicBezTo>
                    <a:pt x="262274" y="264082"/>
                    <a:pt x="258940" y="259701"/>
                    <a:pt x="254654" y="260082"/>
                  </a:cubicBezTo>
                  <a:cubicBezTo>
                    <a:pt x="208839" y="263892"/>
                    <a:pt x="187788" y="254367"/>
                    <a:pt x="187788" y="254367"/>
                  </a:cubicBezTo>
                  <a:lnTo>
                    <a:pt x="187598" y="254176"/>
                  </a:lnTo>
                  <a:cubicBezTo>
                    <a:pt x="188836" y="250652"/>
                    <a:pt x="189884" y="247032"/>
                    <a:pt x="190646" y="243413"/>
                  </a:cubicBezTo>
                  <a:cubicBezTo>
                    <a:pt x="202552" y="191406"/>
                    <a:pt x="170072" y="139686"/>
                    <a:pt x="118065" y="127779"/>
                  </a:cubicBezTo>
                  <a:cubicBezTo>
                    <a:pt x="65868" y="115778"/>
                    <a:pt x="14148" y="148353"/>
                    <a:pt x="2337" y="200265"/>
                  </a:cubicBezTo>
                  <a:cubicBezTo>
                    <a:pt x="-6998" y="241317"/>
                    <a:pt x="11385" y="292562"/>
                    <a:pt x="61963" y="312088"/>
                  </a:cubicBezTo>
                  <a:cubicBezTo>
                    <a:pt x="29292" y="346473"/>
                    <a:pt x="26149" y="400480"/>
                    <a:pt x="56534" y="438675"/>
                  </a:cubicBezTo>
                  <a:cubicBezTo>
                    <a:pt x="82728" y="471537"/>
                    <a:pt x="134258" y="489063"/>
                    <a:pt x="181121" y="461726"/>
                  </a:cubicBezTo>
                  <a:cubicBezTo>
                    <a:pt x="187598" y="508684"/>
                    <a:pt x="227889" y="544879"/>
                    <a:pt x="276752" y="544879"/>
                  </a:cubicBezTo>
                  <a:cubicBezTo>
                    <a:pt x="318757" y="544879"/>
                    <a:pt x="364668" y="515542"/>
                    <a:pt x="372478" y="462012"/>
                  </a:cubicBezTo>
                  <a:cubicBezTo>
                    <a:pt x="413245" y="486110"/>
                    <a:pt x="466680" y="477156"/>
                    <a:pt x="497065" y="439056"/>
                  </a:cubicBezTo>
                  <a:cubicBezTo>
                    <a:pt x="523259" y="406195"/>
                    <a:pt x="528879" y="352093"/>
                    <a:pt x="491826" y="312469"/>
                  </a:cubicBezTo>
                  <a:cubicBezTo>
                    <a:pt x="536118" y="295705"/>
                    <a:pt x="562407" y="248271"/>
                    <a:pt x="551548" y="200836"/>
                  </a:cubicBezTo>
                  <a:moveTo>
                    <a:pt x="33864" y="207599"/>
                  </a:moveTo>
                  <a:cubicBezTo>
                    <a:pt x="41770" y="173023"/>
                    <a:pt x="76155" y="151497"/>
                    <a:pt x="110731" y="159307"/>
                  </a:cubicBezTo>
                  <a:cubicBezTo>
                    <a:pt x="145307" y="167213"/>
                    <a:pt x="166929" y="201598"/>
                    <a:pt x="159023" y="236174"/>
                  </a:cubicBezTo>
                  <a:cubicBezTo>
                    <a:pt x="156356" y="247890"/>
                    <a:pt x="150641" y="258081"/>
                    <a:pt x="142926" y="266178"/>
                  </a:cubicBezTo>
                  <a:lnTo>
                    <a:pt x="143211" y="266178"/>
                  </a:lnTo>
                  <a:cubicBezTo>
                    <a:pt x="143211" y="266178"/>
                    <a:pt x="168357" y="274464"/>
                    <a:pt x="185026" y="275703"/>
                  </a:cubicBezTo>
                  <a:cubicBezTo>
                    <a:pt x="185026" y="275703"/>
                    <a:pt x="173406" y="280941"/>
                    <a:pt x="155594" y="284942"/>
                  </a:cubicBezTo>
                  <a:cubicBezTo>
                    <a:pt x="136925" y="280275"/>
                    <a:pt x="116922" y="281227"/>
                    <a:pt x="98444" y="288085"/>
                  </a:cubicBezTo>
                  <a:cubicBezTo>
                    <a:pt x="93300" y="287418"/>
                    <a:pt x="88157" y="286466"/>
                    <a:pt x="82918" y="285037"/>
                  </a:cubicBezTo>
                  <a:cubicBezTo>
                    <a:pt x="48628" y="276179"/>
                    <a:pt x="26149" y="242175"/>
                    <a:pt x="34055" y="207599"/>
                  </a:cubicBezTo>
                  <a:moveTo>
                    <a:pt x="185121" y="418197"/>
                  </a:moveTo>
                  <a:lnTo>
                    <a:pt x="185121" y="418197"/>
                  </a:lnTo>
                  <a:cubicBezTo>
                    <a:pt x="181407" y="421816"/>
                    <a:pt x="177406" y="425340"/>
                    <a:pt x="173025" y="428579"/>
                  </a:cubicBezTo>
                  <a:cubicBezTo>
                    <a:pt x="144735" y="449915"/>
                    <a:pt x="104064" y="446295"/>
                    <a:pt x="81966" y="418578"/>
                  </a:cubicBezTo>
                  <a:cubicBezTo>
                    <a:pt x="59868" y="390860"/>
                    <a:pt x="64344" y="350474"/>
                    <a:pt x="92157" y="328376"/>
                  </a:cubicBezTo>
                  <a:cubicBezTo>
                    <a:pt x="96253" y="325042"/>
                    <a:pt x="100730" y="322375"/>
                    <a:pt x="105302" y="320280"/>
                  </a:cubicBezTo>
                  <a:lnTo>
                    <a:pt x="105492" y="320280"/>
                  </a:lnTo>
                  <a:cubicBezTo>
                    <a:pt x="106921" y="320280"/>
                    <a:pt x="108350" y="320280"/>
                    <a:pt x="109779" y="320280"/>
                  </a:cubicBezTo>
                  <a:cubicBezTo>
                    <a:pt x="121780" y="320280"/>
                    <a:pt x="134067" y="318565"/>
                    <a:pt x="146259" y="315993"/>
                  </a:cubicBezTo>
                  <a:lnTo>
                    <a:pt x="146259" y="315993"/>
                  </a:lnTo>
                  <a:cubicBezTo>
                    <a:pt x="159975" y="319041"/>
                    <a:pt x="172739" y="326661"/>
                    <a:pt x="182264" y="338568"/>
                  </a:cubicBezTo>
                  <a:cubicBezTo>
                    <a:pt x="189693" y="347997"/>
                    <a:pt x="194170" y="358761"/>
                    <a:pt x="195694" y="369905"/>
                  </a:cubicBezTo>
                  <a:lnTo>
                    <a:pt x="195885" y="369905"/>
                  </a:lnTo>
                  <a:cubicBezTo>
                    <a:pt x="195885" y="369905"/>
                    <a:pt x="217983" y="355236"/>
                    <a:pt x="229317" y="343044"/>
                  </a:cubicBezTo>
                  <a:cubicBezTo>
                    <a:pt x="229317" y="343044"/>
                    <a:pt x="226079" y="355427"/>
                    <a:pt x="217983" y="371905"/>
                  </a:cubicBezTo>
                  <a:cubicBezTo>
                    <a:pt x="202743" y="383526"/>
                    <a:pt x="191122" y="399623"/>
                    <a:pt x="185026" y="418292"/>
                  </a:cubicBezTo>
                  <a:moveTo>
                    <a:pt x="276752" y="512685"/>
                  </a:moveTo>
                  <a:cubicBezTo>
                    <a:pt x="241319" y="512685"/>
                    <a:pt x="212553" y="483919"/>
                    <a:pt x="212553" y="448486"/>
                  </a:cubicBezTo>
                  <a:cubicBezTo>
                    <a:pt x="212553" y="443247"/>
                    <a:pt x="213220" y="438104"/>
                    <a:pt x="214363" y="433151"/>
                  </a:cubicBezTo>
                  <a:cubicBezTo>
                    <a:pt x="215316" y="432008"/>
                    <a:pt x="216268" y="430865"/>
                    <a:pt x="217221" y="429627"/>
                  </a:cubicBezTo>
                  <a:cubicBezTo>
                    <a:pt x="224650" y="420197"/>
                    <a:pt x="231032" y="409434"/>
                    <a:pt x="236652" y="398194"/>
                  </a:cubicBezTo>
                  <a:cubicBezTo>
                    <a:pt x="247605" y="389431"/>
                    <a:pt x="261512" y="384192"/>
                    <a:pt x="276657" y="384192"/>
                  </a:cubicBezTo>
                  <a:cubicBezTo>
                    <a:pt x="288658" y="384192"/>
                    <a:pt x="299898" y="387526"/>
                    <a:pt x="309518" y="393146"/>
                  </a:cubicBezTo>
                  <a:lnTo>
                    <a:pt x="309518" y="392860"/>
                  </a:lnTo>
                  <a:cubicBezTo>
                    <a:pt x="309518" y="392860"/>
                    <a:pt x="311899" y="366571"/>
                    <a:pt x="309518" y="349998"/>
                  </a:cubicBezTo>
                  <a:cubicBezTo>
                    <a:pt x="309518" y="349998"/>
                    <a:pt x="317233" y="360285"/>
                    <a:pt x="325044" y="376763"/>
                  </a:cubicBezTo>
                  <a:cubicBezTo>
                    <a:pt x="324663" y="396003"/>
                    <a:pt x="329997" y="415244"/>
                    <a:pt x="340855" y="431627"/>
                  </a:cubicBezTo>
                  <a:cubicBezTo>
                    <a:pt x="341332" y="436770"/>
                    <a:pt x="341617" y="442104"/>
                    <a:pt x="341427" y="447438"/>
                  </a:cubicBezTo>
                  <a:cubicBezTo>
                    <a:pt x="340379" y="482871"/>
                    <a:pt x="312185" y="512399"/>
                    <a:pt x="276752" y="512399"/>
                  </a:cubicBezTo>
                  <a:moveTo>
                    <a:pt x="329616" y="154259"/>
                  </a:moveTo>
                  <a:cubicBezTo>
                    <a:pt x="318852" y="149020"/>
                    <a:pt x="310090" y="141210"/>
                    <a:pt x="303898" y="131875"/>
                  </a:cubicBezTo>
                  <a:lnTo>
                    <a:pt x="303708" y="132161"/>
                  </a:lnTo>
                  <a:cubicBezTo>
                    <a:pt x="303708" y="132161"/>
                    <a:pt x="290182" y="154830"/>
                    <a:pt x="285324" y="170737"/>
                  </a:cubicBezTo>
                  <a:cubicBezTo>
                    <a:pt x="285324" y="170737"/>
                    <a:pt x="274371" y="116445"/>
                    <a:pt x="298945" y="69105"/>
                  </a:cubicBezTo>
                  <a:cubicBezTo>
                    <a:pt x="315233" y="37578"/>
                    <a:pt x="353428" y="23195"/>
                    <a:pt x="385337" y="38625"/>
                  </a:cubicBezTo>
                  <a:cubicBezTo>
                    <a:pt x="417246" y="54056"/>
                    <a:pt x="430676" y="92346"/>
                    <a:pt x="415341" y="124255"/>
                  </a:cubicBezTo>
                  <a:cubicBezTo>
                    <a:pt x="413055" y="128922"/>
                    <a:pt x="410293" y="133304"/>
                    <a:pt x="407054" y="137209"/>
                  </a:cubicBezTo>
                  <a:cubicBezTo>
                    <a:pt x="405720" y="137876"/>
                    <a:pt x="404292" y="138447"/>
                    <a:pt x="402958" y="139209"/>
                  </a:cubicBezTo>
                  <a:cubicBezTo>
                    <a:pt x="392290" y="144448"/>
                    <a:pt x="381813" y="151211"/>
                    <a:pt x="372002" y="158926"/>
                  </a:cubicBezTo>
                  <a:cubicBezTo>
                    <a:pt x="358286" y="162165"/>
                    <a:pt x="343427" y="160831"/>
                    <a:pt x="329711" y="154259"/>
                  </a:cubicBezTo>
                  <a:moveTo>
                    <a:pt x="471824" y="418768"/>
                  </a:moveTo>
                  <a:cubicBezTo>
                    <a:pt x="449726" y="446486"/>
                    <a:pt x="409340" y="451058"/>
                    <a:pt x="381622" y="428960"/>
                  </a:cubicBezTo>
                  <a:cubicBezTo>
                    <a:pt x="377526" y="425721"/>
                    <a:pt x="373907" y="422007"/>
                    <a:pt x="370859" y="418006"/>
                  </a:cubicBezTo>
                  <a:cubicBezTo>
                    <a:pt x="370573" y="416577"/>
                    <a:pt x="370192" y="415053"/>
                    <a:pt x="369907" y="413529"/>
                  </a:cubicBezTo>
                  <a:cubicBezTo>
                    <a:pt x="367144" y="401909"/>
                    <a:pt x="362858" y="390288"/>
                    <a:pt x="357524" y="378954"/>
                  </a:cubicBezTo>
                  <a:cubicBezTo>
                    <a:pt x="357524" y="364857"/>
                    <a:pt x="362001" y="350664"/>
                    <a:pt x="371526" y="338758"/>
                  </a:cubicBezTo>
                  <a:cubicBezTo>
                    <a:pt x="379050" y="329328"/>
                    <a:pt x="388575" y="322661"/>
                    <a:pt x="399053" y="318660"/>
                  </a:cubicBezTo>
                  <a:lnTo>
                    <a:pt x="398863" y="318470"/>
                  </a:lnTo>
                  <a:cubicBezTo>
                    <a:pt x="398863" y="318470"/>
                    <a:pt x="379717" y="300182"/>
                    <a:pt x="365335" y="291800"/>
                  </a:cubicBezTo>
                  <a:cubicBezTo>
                    <a:pt x="365335" y="291800"/>
                    <a:pt x="378098" y="292181"/>
                    <a:pt x="395910" y="296372"/>
                  </a:cubicBezTo>
                  <a:cubicBezTo>
                    <a:pt x="410673" y="308659"/>
                    <a:pt x="429057" y="316470"/>
                    <a:pt x="448678" y="318279"/>
                  </a:cubicBezTo>
                  <a:cubicBezTo>
                    <a:pt x="453060" y="321137"/>
                    <a:pt x="457251" y="324280"/>
                    <a:pt x="461442" y="327709"/>
                  </a:cubicBezTo>
                  <a:cubicBezTo>
                    <a:pt x="488493" y="350569"/>
                    <a:pt x="494017" y="391050"/>
                    <a:pt x="471919" y="418673"/>
                  </a:cubicBezTo>
                  <a:moveTo>
                    <a:pt x="471919" y="284656"/>
                  </a:moveTo>
                  <a:cubicBezTo>
                    <a:pt x="466776" y="285799"/>
                    <a:pt x="461632" y="286371"/>
                    <a:pt x="456584" y="286275"/>
                  </a:cubicBezTo>
                  <a:lnTo>
                    <a:pt x="456584" y="286275"/>
                  </a:lnTo>
                  <a:cubicBezTo>
                    <a:pt x="455250" y="285609"/>
                    <a:pt x="453917" y="284942"/>
                    <a:pt x="452584" y="284275"/>
                  </a:cubicBezTo>
                  <a:cubicBezTo>
                    <a:pt x="441820" y="279132"/>
                    <a:pt x="430009" y="275226"/>
                    <a:pt x="417913" y="272369"/>
                  </a:cubicBezTo>
                  <a:lnTo>
                    <a:pt x="417913" y="272369"/>
                  </a:lnTo>
                  <a:cubicBezTo>
                    <a:pt x="406864" y="263701"/>
                    <a:pt x="398577" y="251223"/>
                    <a:pt x="395243" y="236460"/>
                  </a:cubicBezTo>
                  <a:cubicBezTo>
                    <a:pt x="392576" y="224744"/>
                    <a:pt x="393338" y="213028"/>
                    <a:pt x="396767" y="202455"/>
                  </a:cubicBezTo>
                  <a:lnTo>
                    <a:pt x="396481" y="202455"/>
                  </a:lnTo>
                  <a:cubicBezTo>
                    <a:pt x="396481" y="202455"/>
                    <a:pt x="370288" y="205980"/>
                    <a:pt x="354762" y="212076"/>
                  </a:cubicBezTo>
                  <a:cubicBezTo>
                    <a:pt x="354762" y="212076"/>
                    <a:pt x="363048" y="202265"/>
                    <a:pt x="377336" y="191025"/>
                  </a:cubicBezTo>
                  <a:cubicBezTo>
                    <a:pt x="396195" y="187120"/>
                    <a:pt x="413721" y="177690"/>
                    <a:pt x="427342" y="163498"/>
                  </a:cubicBezTo>
                  <a:cubicBezTo>
                    <a:pt x="432200" y="161879"/>
                    <a:pt x="437343" y="160450"/>
                    <a:pt x="442677" y="159402"/>
                  </a:cubicBezTo>
                  <a:cubicBezTo>
                    <a:pt x="477444" y="152544"/>
                    <a:pt x="512496" y="173404"/>
                    <a:pt x="520401" y="207980"/>
                  </a:cubicBezTo>
                  <a:cubicBezTo>
                    <a:pt x="528307" y="242556"/>
                    <a:pt x="506590" y="276941"/>
                    <a:pt x="472110" y="284751"/>
                  </a:cubicBezTo>
                </a:path>
              </a:pathLst>
            </a:custGeom>
            <a:solidFill>
              <a:srgbClr val="FFDA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EA4C316-73A0-47A3-B025-24D6556827F3}"/>
                </a:ext>
              </a:extLst>
            </p:cNvPr>
            <p:cNvSpPr/>
            <p:nvPr/>
          </p:nvSpPr>
          <p:spPr>
            <a:xfrm>
              <a:off x="849021" y="6058830"/>
              <a:ext cx="193354" cy="250931"/>
            </a:xfrm>
            <a:custGeom>
              <a:avLst/>
              <a:gdLst>
                <a:gd name="connsiteX0" fmla="*/ 128235 w 193354"/>
                <a:gd name="connsiteY0" fmla="*/ 188087 h 250931"/>
                <a:gd name="connsiteX1" fmla="*/ 165478 w 193354"/>
                <a:gd name="connsiteY1" fmla="*/ 243903 h 250931"/>
                <a:gd name="connsiteX2" fmla="*/ 159382 w 193354"/>
                <a:gd name="connsiteY2" fmla="*/ 250571 h 250931"/>
                <a:gd name="connsiteX3" fmla="*/ 28032 w 193354"/>
                <a:gd name="connsiteY3" fmla="*/ 168179 h 250931"/>
                <a:gd name="connsiteX4" fmla="*/ 54893 w 193354"/>
                <a:gd name="connsiteY4" fmla="*/ 9588 h 250931"/>
                <a:gd name="connsiteX5" fmla="*/ 183766 w 193354"/>
                <a:gd name="connsiteY5" fmla="*/ 54737 h 250931"/>
                <a:gd name="connsiteX6" fmla="*/ 138618 w 193354"/>
                <a:gd name="connsiteY6" fmla="*/ 183610 h 250931"/>
                <a:gd name="connsiteX7" fmla="*/ 128235 w 193354"/>
                <a:gd name="connsiteY7" fmla="*/ 187896 h 250931"/>
                <a:gd name="connsiteX8" fmla="*/ 128235 w 193354"/>
                <a:gd name="connsiteY8" fmla="*/ 188182 h 250931"/>
                <a:gd name="connsiteX9" fmla="*/ 91088 w 193354"/>
                <a:gd name="connsiteY9" fmla="*/ 160464 h 250931"/>
                <a:gd name="connsiteX10" fmla="*/ 124616 w 193354"/>
                <a:gd name="connsiteY10" fmla="*/ 154368 h 250931"/>
                <a:gd name="connsiteX11" fmla="*/ 154620 w 193354"/>
                <a:gd name="connsiteY11" fmla="*/ 68738 h 250931"/>
                <a:gd name="connsiteX12" fmla="*/ 68990 w 193354"/>
                <a:gd name="connsiteY12" fmla="*/ 38735 h 250931"/>
                <a:gd name="connsiteX13" fmla="*/ 38986 w 193354"/>
                <a:gd name="connsiteY13" fmla="*/ 125317 h 250931"/>
                <a:gd name="connsiteX14" fmla="*/ 109948 w 193354"/>
                <a:gd name="connsiteY14" fmla="*/ 199326 h 250931"/>
                <a:gd name="connsiteX15" fmla="*/ 91279 w 193354"/>
                <a:gd name="connsiteY15" fmla="*/ 160845 h 250931"/>
                <a:gd name="connsiteX16" fmla="*/ 91279 w 193354"/>
                <a:gd name="connsiteY16" fmla="*/ 160559 h 25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54" h="250931">
                  <a:moveTo>
                    <a:pt x="128235" y="188087"/>
                  </a:moveTo>
                  <a:cubicBezTo>
                    <a:pt x="128235" y="188087"/>
                    <a:pt x="133951" y="210566"/>
                    <a:pt x="165478" y="243903"/>
                  </a:cubicBezTo>
                  <a:cubicBezTo>
                    <a:pt x="168336" y="246951"/>
                    <a:pt x="167098" y="252380"/>
                    <a:pt x="159382" y="250571"/>
                  </a:cubicBezTo>
                  <a:cubicBezTo>
                    <a:pt x="147857" y="247808"/>
                    <a:pt x="67657" y="217233"/>
                    <a:pt x="28032" y="168179"/>
                  </a:cubicBezTo>
                  <a:cubicBezTo>
                    <a:pt x="-26260" y="101028"/>
                    <a:pt x="6887" y="32639"/>
                    <a:pt x="54893" y="9588"/>
                  </a:cubicBezTo>
                  <a:cubicBezTo>
                    <a:pt x="102899" y="-13558"/>
                    <a:pt x="160621" y="6635"/>
                    <a:pt x="183766" y="54737"/>
                  </a:cubicBezTo>
                  <a:cubicBezTo>
                    <a:pt x="206912" y="102743"/>
                    <a:pt x="186719" y="160464"/>
                    <a:pt x="138618" y="183610"/>
                  </a:cubicBezTo>
                  <a:cubicBezTo>
                    <a:pt x="135189" y="185229"/>
                    <a:pt x="131760" y="186658"/>
                    <a:pt x="128235" y="187896"/>
                  </a:cubicBezTo>
                  <a:lnTo>
                    <a:pt x="128235" y="188182"/>
                  </a:lnTo>
                  <a:close/>
                  <a:moveTo>
                    <a:pt x="91088" y="160464"/>
                  </a:moveTo>
                  <a:cubicBezTo>
                    <a:pt x="102232" y="161512"/>
                    <a:pt x="113758" y="159607"/>
                    <a:pt x="124616" y="154368"/>
                  </a:cubicBezTo>
                  <a:cubicBezTo>
                    <a:pt x="156525" y="139033"/>
                    <a:pt x="169955" y="100647"/>
                    <a:pt x="154620" y="68738"/>
                  </a:cubicBezTo>
                  <a:cubicBezTo>
                    <a:pt x="139285" y="36830"/>
                    <a:pt x="100899" y="23399"/>
                    <a:pt x="68990" y="38735"/>
                  </a:cubicBezTo>
                  <a:cubicBezTo>
                    <a:pt x="37081" y="54070"/>
                    <a:pt x="24508" y="92932"/>
                    <a:pt x="38986" y="125317"/>
                  </a:cubicBezTo>
                  <a:cubicBezTo>
                    <a:pt x="60703" y="174085"/>
                    <a:pt x="110138" y="199326"/>
                    <a:pt x="109948" y="199326"/>
                  </a:cubicBezTo>
                  <a:cubicBezTo>
                    <a:pt x="100518" y="185515"/>
                    <a:pt x="91279" y="160845"/>
                    <a:pt x="91279" y="160845"/>
                  </a:cubicBezTo>
                  <a:lnTo>
                    <a:pt x="91279" y="1605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94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D2FD3-E08D-4D6F-843B-7CA9E6EA7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463" y="2418348"/>
            <a:ext cx="4219074" cy="2021304"/>
          </a:xfr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72C1-C688-4581-9F1D-E043AACB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1D9CC1F-810F-4306-B410-134F3CE7453C}"/>
              </a:ext>
            </a:extLst>
          </p:cNvPr>
          <p:cNvSpPr/>
          <p:nvPr/>
        </p:nvSpPr>
        <p:spPr>
          <a:xfrm>
            <a:off x="2785575" y="0"/>
            <a:ext cx="6620852" cy="6858000"/>
          </a:xfrm>
          <a:custGeom>
            <a:avLst/>
            <a:gdLst>
              <a:gd name="connsiteX0" fmla="*/ 3409660 w 6620852"/>
              <a:gd name="connsiteY0" fmla="*/ 849500 h 6858000"/>
              <a:gd name="connsiteX1" fmla="*/ 2351889 w 6620852"/>
              <a:gd name="connsiteY1" fmla="*/ 1069812 h 6858000"/>
              <a:gd name="connsiteX2" fmla="*/ 1336569 w 6620852"/>
              <a:gd name="connsiteY2" fmla="*/ 4037629 h 6858000"/>
              <a:gd name="connsiteX3" fmla="*/ 3778467 w 6620852"/>
              <a:gd name="connsiteY3" fmla="*/ 6560132 h 6858000"/>
              <a:gd name="connsiteX4" fmla="*/ 3132788 w 6620852"/>
              <a:gd name="connsiteY4" fmla="*/ 5244264 h 6858000"/>
              <a:gd name="connsiteX5" fmla="*/ 3130156 w 6620852"/>
              <a:gd name="connsiteY5" fmla="*/ 5235216 h 6858000"/>
              <a:gd name="connsiteX6" fmla="*/ 3130320 w 6620852"/>
              <a:gd name="connsiteY6" fmla="*/ 5235216 h 6858000"/>
              <a:gd name="connsiteX7" fmla="*/ 4276749 w 6620852"/>
              <a:gd name="connsiteY7" fmla="*/ 5020703 h 6858000"/>
              <a:gd name="connsiteX8" fmla="*/ 5289764 w 6620852"/>
              <a:gd name="connsiteY8" fmla="*/ 2082828 h 6858000"/>
              <a:gd name="connsiteX9" fmla="*/ 3409660 w 6620852"/>
              <a:gd name="connsiteY9" fmla="*/ 849500 h 6858000"/>
              <a:gd name="connsiteX10" fmla="*/ 2028436 w 6620852"/>
              <a:gd name="connsiteY10" fmla="*/ 0 h 6858000"/>
              <a:gd name="connsiteX11" fmla="*/ 4592135 w 6620852"/>
              <a:gd name="connsiteY11" fmla="*/ 0 h 6858000"/>
              <a:gd name="connsiteX12" fmla="*/ 4686599 w 6620852"/>
              <a:gd name="connsiteY12" fmla="*/ 37702 h 6858000"/>
              <a:gd name="connsiteX13" fmla="*/ 6286165 w 6620852"/>
              <a:gd name="connsiteY13" fmla="*/ 1597377 h 6858000"/>
              <a:gd name="connsiteX14" fmla="*/ 4762199 w 6620852"/>
              <a:gd name="connsiteY14" fmla="*/ 6016941 h 6858000"/>
              <a:gd name="connsiteX15" fmla="*/ 4407200 w 6620852"/>
              <a:gd name="connsiteY15" fmla="*/ 6165322 h 6858000"/>
              <a:gd name="connsiteX16" fmla="*/ 4405226 w 6620852"/>
              <a:gd name="connsiteY16" fmla="*/ 6174863 h 6858000"/>
              <a:gd name="connsiteX17" fmla="*/ 4405062 w 6620852"/>
              <a:gd name="connsiteY17" fmla="*/ 6174863 h 6858000"/>
              <a:gd name="connsiteX18" fmla="*/ 4715996 w 6620852"/>
              <a:gd name="connsiteY18" fmla="*/ 6833329 h 6858000"/>
              <a:gd name="connsiteX19" fmla="*/ 4731296 w 6620852"/>
              <a:gd name="connsiteY19" fmla="*/ 6858000 h 6858000"/>
              <a:gd name="connsiteX20" fmla="*/ 2508073 w 6620852"/>
              <a:gd name="connsiteY20" fmla="*/ 6858000 h 6858000"/>
              <a:gd name="connsiteX21" fmla="*/ 2196933 w 6620852"/>
              <a:gd name="connsiteY21" fmla="*/ 6640755 h 6858000"/>
              <a:gd name="connsiteX22" fmla="*/ 972194 w 6620852"/>
              <a:gd name="connsiteY22" fmla="*/ 5511091 h 6858000"/>
              <a:gd name="connsiteX23" fmla="*/ 1866601 w 6620852"/>
              <a:gd name="connsiteY23" fmla="*/ 73412 h 6858000"/>
              <a:gd name="connsiteX24" fmla="*/ 2021411 w 6620852"/>
              <a:gd name="connsiteY24" fmla="*/ 278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0852" h="6858000">
                <a:moveTo>
                  <a:pt x="3409660" y="849500"/>
                </a:moveTo>
                <a:cubicBezTo>
                  <a:pt x="3055669" y="833813"/>
                  <a:pt x="2692823" y="903714"/>
                  <a:pt x="2351889" y="1069812"/>
                </a:cubicBezTo>
                <a:cubicBezTo>
                  <a:pt x="1260897" y="1601325"/>
                  <a:pt x="837135" y="2931669"/>
                  <a:pt x="1336569" y="4037629"/>
                </a:cubicBezTo>
                <a:cubicBezTo>
                  <a:pt x="2088517" y="5702737"/>
                  <a:pt x="3783237" y="6560790"/>
                  <a:pt x="3778467" y="6560132"/>
                </a:cubicBezTo>
                <a:cubicBezTo>
                  <a:pt x="3454887" y="6089323"/>
                  <a:pt x="3132788" y="5244264"/>
                  <a:pt x="3132788" y="5244264"/>
                </a:cubicBezTo>
                <a:lnTo>
                  <a:pt x="3130156" y="5235216"/>
                </a:lnTo>
                <a:lnTo>
                  <a:pt x="3130320" y="5235216"/>
                </a:lnTo>
                <a:cubicBezTo>
                  <a:pt x="3512135" y="5267625"/>
                  <a:pt x="3907272" y="5200671"/>
                  <a:pt x="4276749" y="5020703"/>
                </a:cubicBezTo>
                <a:cubicBezTo>
                  <a:pt x="5367739" y="4489192"/>
                  <a:pt x="5821276" y="3173819"/>
                  <a:pt x="5289764" y="2082828"/>
                </a:cubicBezTo>
                <a:cubicBezTo>
                  <a:pt x="4924350" y="1332772"/>
                  <a:pt x="4188438" y="884012"/>
                  <a:pt x="3409660" y="849500"/>
                </a:cubicBezTo>
                <a:close/>
                <a:moveTo>
                  <a:pt x="2028436" y="0"/>
                </a:moveTo>
                <a:lnTo>
                  <a:pt x="4592135" y="0"/>
                </a:lnTo>
                <a:lnTo>
                  <a:pt x="4686599" y="37702"/>
                </a:lnTo>
                <a:cubicBezTo>
                  <a:pt x="5360799" y="344847"/>
                  <a:pt x="5936316" y="879327"/>
                  <a:pt x="6286165" y="1597377"/>
                </a:cubicBezTo>
                <a:cubicBezTo>
                  <a:pt x="7085819" y="3238632"/>
                  <a:pt x="6403456" y="5217286"/>
                  <a:pt x="4762199" y="6016941"/>
                </a:cubicBezTo>
                <a:cubicBezTo>
                  <a:pt x="4645402" y="6073858"/>
                  <a:pt x="4526959" y="6123209"/>
                  <a:pt x="4407200" y="6165322"/>
                </a:cubicBezTo>
                <a:lnTo>
                  <a:pt x="4405226" y="6174863"/>
                </a:lnTo>
                <a:lnTo>
                  <a:pt x="4405062" y="6174863"/>
                </a:lnTo>
                <a:cubicBezTo>
                  <a:pt x="4405062" y="6174863"/>
                  <a:pt x="4467834" y="6417989"/>
                  <a:pt x="4715996" y="6833329"/>
                </a:cubicBezTo>
                <a:lnTo>
                  <a:pt x="4731296" y="6858000"/>
                </a:lnTo>
                <a:lnTo>
                  <a:pt x="2508073" y="6858000"/>
                </a:lnTo>
                <a:lnTo>
                  <a:pt x="2196933" y="6640755"/>
                </a:lnTo>
                <a:cubicBezTo>
                  <a:pt x="1741085" y="6307166"/>
                  <a:pt x="1313375" y="5929013"/>
                  <a:pt x="972194" y="5511091"/>
                </a:cubicBezTo>
                <a:cubicBezTo>
                  <a:pt x="-898711" y="3219386"/>
                  <a:pt x="225346" y="873065"/>
                  <a:pt x="1866601" y="73412"/>
                </a:cubicBezTo>
                <a:cubicBezTo>
                  <a:pt x="1917891" y="48428"/>
                  <a:pt x="1969509" y="24891"/>
                  <a:pt x="2021411" y="278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grpSp>
        <p:nvGrpSpPr>
          <p:cNvPr id="6" name="Graphic 38">
            <a:extLst>
              <a:ext uri="{FF2B5EF4-FFF2-40B4-BE49-F238E27FC236}">
                <a16:creationId xmlns:a16="http://schemas.microsoft.com/office/drawing/2014/main" id="{ED5115FA-D58A-4F85-B098-E783C492D66F}"/>
              </a:ext>
            </a:extLst>
          </p:cNvPr>
          <p:cNvGrpSpPr/>
          <p:nvPr userDrawn="1"/>
        </p:nvGrpSpPr>
        <p:grpSpPr>
          <a:xfrm>
            <a:off x="838200" y="6176964"/>
            <a:ext cx="1635987" cy="479068"/>
            <a:chOff x="363567" y="313533"/>
            <a:chExt cx="2867204" cy="8396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7BC86D-DBAF-4B65-B89A-79F2345740A4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824388-355C-4736-BBB1-8F068D3A9E29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1FCAED-0A47-4F40-B7A1-8C8D3F8767E4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55F526-7056-4D60-A298-3B3597974DB1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5CF4CF-3204-4B43-824B-0AFC8330A5A6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139107-21E5-4C41-B6E3-ABC892E4816E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D0677E-1F22-4089-BABE-B3186FD99F45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814229-A088-46F7-BD85-57607004EC25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B1F709-F9FE-4848-B2DA-4E0F58E04810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D54C40-1693-4CFB-808D-280771A69B89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B66312-D92E-4E40-A788-9C511A2A3567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F6396B6-0617-43EF-96BE-3CC90A53D7ED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29AE20-832D-4D06-A014-7D7399E72F18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7D473-CC24-44F5-8ACC-12897324BEE5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EC5CB6-F2DF-41AE-84A4-EB00D0948361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E8C75F-DAA3-4642-A269-E83EB8B1AECE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CA677B-B507-429E-AD7C-104359CF1261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D87592-FC9F-4F12-83AE-E66D3D7770FB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797574F-76DF-489E-B62C-69C2B49E07F4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C22F583-125D-4234-A929-630C7637B468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7264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08" y="4321226"/>
            <a:ext cx="2143488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4575097" y="2983633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037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gradFill flip="none" rotWithShape="1">
          <a:gsLst>
            <a:gs pos="0">
              <a:schemeClr val="accent2"/>
            </a:gs>
            <a:gs pos="100000">
              <a:schemeClr val="accent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32">
            <a:extLst>
              <a:ext uri="{FF2B5EF4-FFF2-40B4-BE49-F238E27FC236}">
                <a16:creationId xmlns:a16="http://schemas.microsoft.com/office/drawing/2014/main" id="{1E1697F9-9968-4917-9F63-D3C697B18EF3}"/>
              </a:ext>
            </a:extLst>
          </p:cNvPr>
          <p:cNvGrpSpPr/>
          <p:nvPr userDrawn="1"/>
        </p:nvGrpSpPr>
        <p:grpSpPr>
          <a:xfrm>
            <a:off x="4575097" y="2983633"/>
            <a:ext cx="3041806" cy="890735"/>
            <a:chOff x="749082" y="6058830"/>
            <a:chExt cx="1861426" cy="54508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763859-F286-4D56-8161-5DE8070BE7B3}"/>
                </a:ext>
              </a:extLst>
            </p:cNvPr>
            <p:cNvSpPr/>
            <p:nvPr/>
          </p:nvSpPr>
          <p:spPr>
            <a:xfrm>
              <a:off x="1393785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01DB8-8EE4-4A76-9299-39BF0C6EBAF6}"/>
                </a:ext>
              </a:extLst>
            </p:cNvPr>
            <p:cNvSpPr/>
            <p:nvPr/>
          </p:nvSpPr>
          <p:spPr>
            <a:xfrm>
              <a:off x="1498846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8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7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CF6753A-8F8B-4DBA-A4B3-698C2363FCB9}"/>
                </a:ext>
              </a:extLst>
            </p:cNvPr>
            <p:cNvSpPr/>
            <p:nvPr/>
          </p:nvSpPr>
          <p:spPr>
            <a:xfrm>
              <a:off x="1627719" y="6191100"/>
              <a:ext cx="100298" cy="122015"/>
            </a:xfrm>
            <a:custGeom>
              <a:avLst/>
              <a:gdLst>
                <a:gd name="connsiteX0" fmla="*/ 20098 w 100298"/>
                <a:gd name="connsiteY0" fmla="*/ 22670 h 122015"/>
                <a:gd name="connsiteX1" fmla="*/ 60198 w 100298"/>
                <a:gd name="connsiteY1" fmla="*/ 0 h 122015"/>
                <a:gd name="connsiteX2" fmla="*/ 100298 w 100298"/>
                <a:gd name="connsiteY2" fmla="*/ 44291 h 122015"/>
                <a:gd name="connsiteX3" fmla="*/ 100298 w 100298"/>
                <a:gd name="connsiteY3" fmla="*/ 122015 h 122015"/>
                <a:gd name="connsiteX4" fmla="*/ 79629 w 100298"/>
                <a:gd name="connsiteY4" fmla="*/ 122015 h 122015"/>
                <a:gd name="connsiteX5" fmla="*/ 79629 w 100298"/>
                <a:gd name="connsiteY5" fmla="*/ 46577 h 122015"/>
                <a:gd name="connsiteX6" fmla="*/ 56674 w 100298"/>
                <a:gd name="connsiteY6" fmla="*/ 18097 h 122015"/>
                <a:gd name="connsiteX7" fmla="*/ 20669 w 100298"/>
                <a:gd name="connsiteY7" fmla="*/ 43053 h 122015"/>
                <a:gd name="connsiteX8" fmla="*/ 20669 w 100298"/>
                <a:gd name="connsiteY8" fmla="*/ 121920 h 122015"/>
                <a:gd name="connsiteX9" fmla="*/ 0 w 100298"/>
                <a:gd name="connsiteY9" fmla="*/ 121920 h 122015"/>
                <a:gd name="connsiteX10" fmla="*/ 0 w 100298"/>
                <a:gd name="connsiteY10" fmla="*/ 2762 h 122015"/>
                <a:gd name="connsiteX11" fmla="*/ 20002 w 100298"/>
                <a:gd name="connsiteY11" fmla="*/ 2762 h 122015"/>
                <a:gd name="connsiteX12" fmla="*/ 20002 w 100298"/>
                <a:gd name="connsiteY12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298" h="122015">
                  <a:moveTo>
                    <a:pt x="20098" y="22670"/>
                  </a:moveTo>
                  <a:cubicBezTo>
                    <a:pt x="28575" y="9811"/>
                    <a:pt x="41910" y="0"/>
                    <a:pt x="60198" y="0"/>
                  </a:cubicBezTo>
                  <a:cubicBezTo>
                    <a:pt x="87058" y="0"/>
                    <a:pt x="100298" y="17621"/>
                    <a:pt x="100298" y="44291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79629" y="46577"/>
                  </a:lnTo>
                  <a:cubicBezTo>
                    <a:pt x="79629" y="29337"/>
                    <a:pt x="71152" y="18097"/>
                    <a:pt x="56674" y="18097"/>
                  </a:cubicBezTo>
                  <a:cubicBezTo>
                    <a:pt x="42196" y="18097"/>
                    <a:pt x="29337" y="29527"/>
                    <a:pt x="20669" y="43053"/>
                  </a:cubicBezTo>
                  <a:lnTo>
                    <a:pt x="20669" y="121920"/>
                  </a:lnTo>
                  <a:lnTo>
                    <a:pt x="0" y="121920"/>
                  </a:lnTo>
                  <a:lnTo>
                    <a:pt x="0" y="2762"/>
                  </a:lnTo>
                  <a:lnTo>
                    <a:pt x="20002" y="2762"/>
                  </a:lnTo>
                  <a:lnTo>
                    <a:pt x="20002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699A74-B863-40FE-BFA1-E24F9955F75E}"/>
                </a:ext>
              </a:extLst>
            </p:cNvPr>
            <p:cNvSpPr/>
            <p:nvPr/>
          </p:nvSpPr>
          <p:spPr>
            <a:xfrm>
              <a:off x="1753925" y="6144523"/>
              <a:ext cx="28956" cy="168592"/>
            </a:xfrm>
            <a:custGeom>
              <a:avLst/>
              <a:gdLst>
                <a:gd name="connsiteX0" fmla="*/ 0 w 28956"/>
                <a:gd name="connsiteY0" fmla="*/ 14478 h 168592"/>
                <a:gd name="connsiteX1" fmla="*/ 14478 w 28956"/>
                <a:gd name="connsiteY1" fmla="*/ 0 h 168592"/>
                <a:gd name="connsiteX2" fmla="*/ 28956 w 28956"/>
                <a:gd name="connsiteY2" fmla="*/ 14478 h 168592"/>
                <a:gd name="connsiteX3" fmla="*/ 14478 w 28956"/>
                <a:gd name="connsiteY3" fmla="*/ 28956 h 168592"/>
                <a:gd name="connsiteX4" fmla="*/ 0 w 28956"/>
                <a:gd name="connsiteY4" fmla="*/ 14478 h 168592"/>
                <a:gd name="connsiteX5" fmla="*/ 24765 w 28956"/>
                <a:gd name="connsiteY5" fmla="*/ 168593 h 168592"/>
                <a:gd name="connsiteX6" fmla="*/ 4096 w 28956"/>
                <a:gd name="connsiteY6" fmla="*/ 168593 h 168592"/>
                <a:gd name="connsiteX7" fmla="*/ 4096 w 28956"/>
                <a:gd name="connsiteY7" fmla="*/ 49340 h 168592"/>
                <a:gd name="connsiteX8" fmla="*/ 24765 w 28956"/>
                <a:gd name="connsiteY8" fmla="*/ 49340 h 168592"/>
                <a:gd name="connsiteX9" fmla="*/ 24765 w 28956"/>
                <a:gd name="connsiteY9" fmla="*/ 168593 h 16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56" h="168592">
                  <a:moveTo>
                    <a:pt x="0" y="14478"/>
                  </a:moveTo>
                  <a:cubicBezTo>
                    <a:pt x="0" y="5715"/>
                    <a:pt x="5525" y="0"/>
                    <a:pt x="14478" y="0"/>
                  </a:cubicBezTo>
                  <a:cubicBezTo>
                    <a:pt x="22479" y="0"/>
                    <a:pt x="28956" y="6667"/>
                    <a:pt x="28956" y="14478"/>
                  </a:cubicBezTo>
                  <a:cubicBezTo>
                    <a:pt x="28956" y="23146"/>
                    <a:pt x="23431" y="28956"/>
                    <a:pt x="14478" y="28956"/>
                  </a:cubicBezTo>
                  <a:cubicBezTo>
                    <a:pt x="6477" y="28956"/>
                    <a:pt x="0" y="22289"/>
                    <a:pt x="0" y="14478"/>
                  </a:cubicBezTo>
                  <a:moveTo>
                    <a:pt x="24765" y="168593"/>
                  </a:moveTo>
                  <a:lnTo>
                    <a:pt x="4096" y="168593"/>
                  </a:lnTo>
                  <a:lnTo>
                    <a:pt x="4096" y="49340"/>
                  </a:lnTo>
                  <a:lnTo>
                    <a:pt x="24765" y="49340"/>
                  </a:lnTo>
                  <a:lnTo>
                    <a:pt x="24765" y="1685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F56022-90F8-482E-AF69-9C3649F153F4}"/>
                </a:ext>
              </a:extLst>
            </p:cNvPr>
            <p:cNvSpPr/>
            <p:nvPr/>
          </p:nvSpPr>
          <p:spPr>
            <a:xfrm>
              <a:off x="1800979" y="6191100"/>
              <a:ext cx="118871" cy="124777"/>
            </a:xfrm>
            <a:custGeom>
              <a:avLst/>
              <a:gdLst>
                <a:gd name="connsiteX0" fmla="*/ 59436 w 118871"/>
                <a:gd name="connsiteY0" fmla="*/ 0 h 124777"/>
                <a:gd name="connsiteX1" fmla="*/ 118872 w 118871"/>
                <a:gd name="connsiteY1" fmla="*/ 61912 h 124777"/>
                <a:gd name="connsiteX2" fmla="*/ 59436 w 118871"/>
                <a:gd name="connsiteY2" fmla="*/ 124777 h 124777"/>
                <a:gd name="connsiteX3" fmla="*/ 0 w 118871"/>
                <a:gd name="connsiteY3" fmla="*/ 62389 h 124777"/>
                <a:gd name="connsiteX4" fmla="*/ 59436 w 118871"/>
                <a:gd name="connsiteY4" fmla="*/ 0 h 124777"/>
                <a:gd name="connsiteX5" fmla="*/ 59436 w 118871"/>
                <a:gd name="connsiteY5" fmla="*/ 18383 h 124777"/>
                <a:gd name="connsiteX6" fmla="*/ 21146 w 118871"/>
                <a:gd name="connsiteY6" fmla="*/ 62008 h 124777"/>
                <a:gd name="connsiteX7" fmla="*/ 59436 w 118871"/>
                <a:gd name="connsiteY7" fmla="*/ 106489 h 124777"/>
                <a:gd name="connsiteX8" fmla="*/ 97726 w 118871"/>
                <a:gd name="connsiteY8" fmla="*/ 62484 h 124777"/>
                <a:gd name="connsiteX9" fmla="*/ 59436 w 118871"/>
                <a:gd name="connsiteY9" fmla="*/ 18478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871" h="124777">
                  <a:moveTo>
                    <a:pt x="59436" y="0"/>
                  </a:moveTo>
                  <a:cubicBezTo>
                    <a:pt x="92678" y="0"/>
                    <a:pt x="118872" y="24098"/>
                    <a:pt x="118872" y="61912"/>
                  </a:cubicBezTo>
                  <a:cubicBezTo>
                    <a:pt x="118872" y="99727"/>
                    <a:pt x="93440" y="124777"/>
                    <a:pt x="59436" y="124777"/>
                  </a:cubicBezTo>
                  <a:cubicBezTo>
                    <a:pt x="25432" y="124777"/>
                    <a:pt x="0" y="99346"/>
                    <a:pt x="0" y="62389"/>
                  </a:cubicBezTo>
                  <a:cubicBezTo>
                    <a:pt x="0" y="25432"/>
                    <a:pt x="25717" y="0"/>
                    <a:pt x="59436" y="0"/>
                  </a:cubicBezTo>
                  <a:moveTo>
                    <a:pt x="59436" y="18383"/>
                  </a:moveTo>
                  <a:cubicBezTo>
                    <a:pt x="35338" y="18383"/>
                    <a:pt x="21146" y="35814"/>
                    <a:pt x="21146" y="62008"/>
                  </a:cubicBezTo>
                  <a:cubicBezTo>
                    <a:pt x="21146" y="86106"/>
                    <a:pt x="37624" y="106489"/>
                    <a:pt x="59436" y="106489"/>
                  </a:cubicBezTo>
                  <a:cubicBezTo>
                    <a:pt x="83534" y="106489"/>
                    <a:pt x="97726" y="88583"/>
                    <a:pt x="97726" y="62484"/>
                  </a:cubicBezTo>
                  <a:cubicBezTo>
                    <a:pt x="97726" y="38576"/>
                    <a:pt x="81248" y="18478"/>
                    <a:pt x="59436" y="1847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598877-37A3-4742-B762-820B003608E4}"/>
                </a:ext>
              </a:extLst>
            </p:cNvPr>
            <p:cNvSpPr/>
            <p:nvPr/>
          </p:nvSpPr>
          <p:spPr>
            <a:xfrm>
              <a:off x="1943568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02AFF5C-9E6C-4A05-9139-619FBBD2E10A}"/>
                </a:ext>
              </a:extLst>
            </p:cNvPr>
            <p:cNvSpPr/>
            <p:nvPr/>
          </p:nvSpPr>
          <p:spPr>
            <a:xfrm>
              <a:off x="2019482" y="6191100"/>
              <a:ext cx="90106" cy="124777"/>
            </a:xfrm>
            <a:custGeom>
              <a:avLst/>
              <a:gdLst>
                <a:gd name="connsiteX0" fmla="*/ 8668 w 90106"/>
                <a:gd name="connsiteY0" fmla="*/ 95155 h 124777"/>
                <a:gd name="connsiteX1" fmla="*/ 43053 w 90106"/>
                <a:gd name="connsiteY1" fmla="*/ 106871 h 124777"/>
                <a:gd name="connsiteX2" fmla="*/ 68961 w 90106"/>
                <a:gd name="connsiteY2" fmla="*/ 91726 h 124777"/>
                <a:gd name="connsiteX3" fmla="*/ 39148 w 90106"/>
                <a:gd name="connsiteY3" fmla="*/ 68294 h 124777"/>
                <a:gd name="connsiteX4" fmla="*/ 5620 w 90106"/>
                <a:gd name="connsiteY4" fmla="*/ 32766 h 124777"/>
                <a:gd name="connsiteX5" fmla="*/ 51054 w 90106"/>
                <a:gd name="connsiteY5" fmla="*/ 0 h 124777"/>
                <a:gd name="connsiteX6" fmla="*/ 87535 w 90106"/>
                <a:gd name="connsiteY6" fmla="*/ 8477 h 124777"/>
                <a:gd name="connsiteX7" fmla="*/ 81820 w 90106"/>
                <a:gd name="connsiteY7" fmla="*/ 25432 h 124777"/>
                <a:gd name="connsiteX8" fmla="*/ 50197 w 90106"/>
                <a:gd name="connsiteY8" fmla="*/ 17145 h 124777"/>
                <a:gd name="connsiteX9" fmla="*/ 25908 w 90106"/>
                <a:gd name="connsiteY9" fmla="*/ 32480 h 124777"/>
                <a:gd name="connsiteX10" fmla="*/ 49530 w 90106"/>
                <a:gd name="connsiteY10" fmla="*/ 50387 h 124777"/>
                <a:gd name="connsiteX11" fmla="*/ 90106 w 90106"/>
                <a:gd name="connsiteY11" fmla="*/ 90107 h 124777"/>
                <a:gd name="connsiteX12" fmla="*/ 42386 w 90106"/>
                <a:gd name="connsiteY12" fmla="*/ 124777 h 124777"/>
                <a:gd name="connsiteX13" fmla="*/ 0 w 90106"/>
                <a:gd name="connsiteY13" fmla="*/ 112395 h 124777"/>
                <a:gd name="connsiteX14" fmla="*/ 8763 w 90106"/>
                <a:gd name="connsiteY14" fmla="*/ 9515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0106" h="124777">
                  <a:moveTo>
                    <a:pt x="8668" y="95155"/>
                  </a:moveTo>
                  <a:cubicBezTo>
                    <a:pt x="16478" y="102013"/>
                    <a:pt x="29337" y="106871"/>
                    <a:pt x="43053" y="106871"/>
                  </a:cubicBezTo>
                  <a:cubicBezTo>
                    <a:pt x="60007" y="106871"/>
                    <a:pt x="68961" y="100679"/>
                    <a:pt x="68961" y="91726"/>
                  </a:cubicBezTo>
                  <a:cubicBezTo>
                    <a:pt x="68961" y="82296"/>
                    <a:pt x="63436" y="76581"/>
                    <a:pt x="39148" y="68294"/>
                  </a:cubicBezTo>
                  <a:cubicBezTo>
                    <a:pt x="16669" y="60770"/>
                    <a:pt x="5620" y="51340"/>
                    <a:pt x="5620" y="32766"/>
                  </a:cubicBezTo>
                  <a:cubicBezTo>
                    <a:pt x="5620" y="14192"/>
                    <a:pt x="22574" y="0"/>
                    <a:pt x="51054" y="0"/>
                  </a:cubicBezTo>
                  <a:cubicBezTo>
                    <a:pt x="66389" y="0"/>
                    <a:pt x="78105" y="3715"/>
                    <a:pt x="87535" y="8477"/>
                  </a:cubicBezTo>
                  <a:lnTo>
                    <a:pt x="81820" y="25432"/>
                  </a:lnTo>
                  <a:cubicBezTo>
                    <a:pt x="73533" y="20574"/>
                    <a:pt x="62960" y="17145"/>
                    <a:pt x="50197" y="17145"/>
                  </a:cubicBezTo>
                  <a:cubicBezTo>
                    <a:pt x="34385" y="17145"/>
                    <a:pt x="25908" y="24955"/>
                    <a:pt x="25908" y="32480"/>
                  </a:cubicBezTo>
                  <a:cubicBezTo>
                    <a:pt x="25908" y="40005"/>
                    <a:pt x="30956" y="44196"/>
                    <a:pt x="49530" y="50387"/>
                  </a:cubicBezTo>
                  <a:cubicBezTo>
                    <a:pt x="79819" y="60484"/>
                    <a:pt x="90106" y="71723"/>
                    <a:pt x="90106" y="90107"/>
                  </a:cubicBezTo>
                  <a:cubicBezTo>
                    <a:pt x="90106" y="111443"/>
                    <a:pt x="71247" y="124777"/>
                    <a:pt x="42386" y="124777"/>
                  </a:cubicBezTo>
                  <a:cubicBezTo>
                    <a:pt x="24289" y="124777"/>
                    <a:pt x="9334" y="119729"/>
                    <a:pt x="0" y="112395"/>
                  </a:cubicBezTo>
                  <a:lnTo>
                    <a:pt x="8763" y="951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8AC782-6C67-4F0E-BD2D-7C7B5DBBE39F}"/>
                </a:ext>
              </a:extLst>
            </p:cNvPr>
            <p:cNvSpPr/>
            <p:nvPr/>
          </p:nvSpPr>
          <p:spPr>
            <a:xfrm>
              <a:off x="2186360" y="6191100"/>
              <a:ext cx="92202" cy="124777"/>
            </a:xfrm>
            <a:custGeom>
              <a:avLst/>
              <a:gdLst>
                <a:gd name="connsiteX0" fmla="*/ 84201 w 92202"/>
                <a:gd name="connsiteY0" fmla="*/ 24574 h 124777"/>
                <a:gd name="connsiteX1" fmla="*/ 58960 w 92202"/>
                <a:gd name="connsiteY1" fmla="*/ 18383 h 124777"/>
                <a:gd name="connsiteX2" fmla="*/ 21146 w 92202"/>
                <a:gd name="connsiteY2" fmla="*/ 62008 h 124777"/>
                <a:gd name="connsiteX3" fmla="*/ 57626 w 92202"/>
                <a:gd name="connsiteY3" fmla="*/ 106489 h 124777"/>
                <a:gd name="connsiteX4" fmla="*/ 85820 w 92202"/>
                <a:gd name="connsiteY4" fmla="*/ 98870 h 124777"/>
                <a:gd name="connsiteX5" fmla="*/ 92202 w 92202"/>
                <a:gd name="connsiteY5" fmla="*/ 116300 h 124777"/>
                <a:gd name="connsiteX6" fmla="*/ 56198 w 92202"/>
                <a:gd name="connsiteY6" fmla="*/ 124777 h 124777"/>
                <a:gd name="connsiteX7" fmla="*/ 0 w 92202"/>
                <a:gd name="connsiteY7" fmla="*/ 62389 h 124777"/>
                <a:gd name="connsiteX8" fmla="*/ 57817 w 92202"/>
                <a:gd name="connsiteY8" fmla="*/ 0 h 124777"/>
                <a:gd name="connsiteX9" fmla="*/ 90392 w 92202"/>
                <a:gd name="connsiteY9" fmla="*/ 7144 h 124777"/>
                <a:gd name="connsiteX10" fmla="*/ 84201 w 92202"/>
                <a:gd name="connsiteY10" fmla="*/ 2457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202" h="124777">
                  <a:moveTo>
                    <a:pt x="84201" y="24574"/>
                  </a:moveTo>
                  <a:cubicBezTo>
                    <a:pt x="75438" y="20193"/>
                    <a:pt x="68390" y="18383"/>
                    <a:pt x="58960" y="18383"/>
                  </a:cubicBezTo>
                  <a:cubicBezTo>
                    <a:pt x="37433" y="18383"/>
                    <a:pt x="21146" y="34671"/>
                    <a:pt x="21146" y="62008"/>
                  </a:cubicBezTo>
                  <a:cubicBezTo>
                    <a:pt x="21146" y="86773"/>
                    <a:pt x="35814" y="106489"/>
                    <a:pt x="57626" y="106489"/>
                  </a:cubicBezTo>
                  <a:cubicBezTo>
                    <a:pt x="69056" y="106489"/>
                    <a:pt x="76391" y="103918"/>
                    <a:pt x="85820" y="98870"/>
                  </a:cubicBezTo>
                  <a:lnTo>
                    <a:pt x="92202" y="116300"/>
                  </a:lnTo>
                  <a:cubicBezTo>
                    <a:pt x="82582" y="121539"/>
                    <a:pt x="71152" y="124777"/>
                    <a:pt x="56198" y="124777"/>
                  </a:cubicBezTo>
                  <a:cubicBezTo>
                    <a:pt x="22003" y="124777"/>
                    <a:pt x="0" y="99060"/>
                    <a:pt x="0" y="62389"/>
                  </a:cubicBezTo>
                  <a:cubicBezTo>
                    <a:pt x="0" y="28003"/>
                    <a:pt x="22193" y="0"/>
                    <a:pt x="57817" y="0"/>
                  </a:cubicBezTo>
                  <a:cubicBezTo>
                    <a:pt x="71342" y="0"/>
                    <a:pt x="80963" y="2572"/>
                    <a:pt x="90392" y="7144"/>
                  </a:cubicBezTo>
                  <a:lnTo>
                    <a:pt x="84201" y="24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05F164-3483-40B2-BB05-15767AF9FF84}"/>
                </a:ext>
              </a:extLst>
            </p:cNvPr>
            <p:cNvSpPr/>
            <p:nvPr/>
          </p:nvSpPr>
          <p:spPr>
            <a:xfrm>
              <a:off x="2286087" y="6191100"/>
              <a:ext cx="122015" cy="124872"/>
            </a:xfrm>
            <a:custGeom>
              <a:avLst/>
              <a:gdLst>
                <a:gd name="connsiteX0" fmla="*/ 56388 w 122015"/>
                <a:gd name="connsiteY0" fmla="*/ 0 h 124872"/>
                <a:gd name="connsiteX1" fmla="*/ 89630 w 122015"/>
                <a:gd name="connsiteY1" fmla="*/ 12382 h 124872"/>
                <a:gd name="connsiteX2" fmla="*/ 89630 w 122015"/>
                <a:gd name="connsiteY2" fmla="*/ 2762 h 124872"/>
                <a:gd name="connsiteX3" fmla="*/ 108490 w 122015"/>
                <a:gd name="connsiteY3" fmla="*/ 2762 h 124872"/>
                <a:gd name="connsiteX4" fmla="*/ 108490 w 122015"/>
                <a:gd name="connsiteY4" fmla="*/ 93155 h 124872"/>
                <a:gd name="connsiteX5" fmla="*/ 122015 w 122015"/>
                <a:gd name="connsiteY5" fmla="*/ 107156 h 124872"/>
                <a:gd name="connsiteX6" fmla="*/ 117634 w 122015"/>
                <a:gd name="connsiteY6" fmla="*/ 123253 h 124872"/>
                <a:gd name="connsiteX7" fmla="*/ 91059 w 122015"/>
                <a:gd name="connsiteY7" fmla="*/ 105347 h 124872"/>
                <a:gd name="connsiteX8" fmla="*/ 53721 w 122015"/>
                <a:gd name="connsiteY8" fmla="*/ 124873 h 124872"/>
                <a:gd name="connsiteX9" fmla="*/ 0 w 122015"/>
                <a:gd name="connsiteY9" fmla="*/ 63151 h 124872"/>
                <a:gd name="connsiteX10" fmla="*/ 56388 w 122015"/>
                <a:gd name="connsiteY10" fmla="*/ 95 h 124872"/>
                <a:gd name="connsiteX11" fmla="*/ 87821 w 122015"/>
                <a:gd name="connsiteY11" fmla="*/ 91631 h 124872"/>
                <a:gd name="connsiteX12" fmla="*/ 87821 w 122015"/>
                <a:gd name="connsiteY12" fmla="*/ 27623 h 124872"/>
                <a:gd name="connsiteX13" fmla="*/ 58483 w 122015"/>
                <a:gd name="connsiteY13" fmla="*/ 18002 h 124872"/>
                <a:gd name="connsiteX14" fmla="*/ 21050 w 122015"/>
                <a:gd name="connsiteY14" fmla="*/ 62484 h 124872"/>
                <a:gd name="connsiteX15" fmla="*/ 58198 w 122015"/>
                <a:gd name="connsiteY15" fmla="*/ 106489 h 124872"/>
                <a:gd name="connsiteX16" fmla="*/ 87821 w 122015"/>
                <a:gd name="connsiteY16" fmla="*/ 91535 h 12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15" h="124872">
                  <a:moveTo>
                    <a:pt x="56388" y="0"/>
                  </a:moveTo>
                  <a:cubicBezTo>
                    <a:pt x="70199" y="0"/>
                    <a:pt x="81344" y="5524"/>
                    <a:pt x="89630" y="12382"/>
                  </a:cubicBezTo>
                  <a:lnTo>
                    <a:pt x="89630" y="2762"/>
                  </a:lnTo>
                  <a:lnTo>
                    <a:pt x="108490" y="2762"/>
                  </a:lnTo>
                  <a:lnTo>
                    <a:pt x="108490" y="93155"/>
                  </a:lnTo>
                  <a:cubicBezTo>
                    <a:pt x="108490" y="104870"/>
                    <a:pt x="115348" y="107156"/>
                    <a:pt x="122015" y="107156"/>
                  </a:cubicBezTo>
                  <a:lnTo>
                    <a:pt x="117634" y="123253"/>
                  </a:lnTo>
                  <a:cubicBezTo>
                    <a:pt x="102679" y="123253"/>
                    <a:pt x="94012" y="117062"/>
                    <a:pt x="91059" y="105347"/>
                  </a:cubicBezTo>
                  <a:cubicBezTo>
                    <a:pt x="83915" y="115252"/>
                    <a:pt x="72295" y="124873"/>
                    <a:pt x="53721" y="124873"/>
                  </a:cubicBezTo>
                  <a:cubicBezTo>
                    <a:pt x="23908" y="124873"/>
                    <a:pt x="0" y="100774"/>
                    <a:pt x="0" y="63151"/>
                  </a:cubicBezTo>
                  <a:cubicBezTo>
                    <a:pt x="0" y="27623"/>
                    <a:pt x="23146" y="95"/>
                    <a:pt x="56388" y="95"/>
                  </a:cubicBezTo>
                  <a:moveTo>
                    <a:pt x="87821" y="91631"/>
                  </a:moveTo>
                  <a:lnTo>
                    <a:pt x="87821" y="27623"/>
                  </a:lnTo>
                  <a:cubicBezTo>
                    <a:pt x="79534" y="21908"/>
                    <a:pt x="69437" y="18002"/>
                    <a:pt x="58483" y="18002"/>
                  </a:cubicBezTo>
                  <a:cubicBezTo>
                    <a:pt x="36481" y="18002"/>
                    <a:pt x="21050" y="35909"/>
                    <a:pt x="21050" y="62484"/>
                  </a:cubicBezTo>
                  <a:cubicBezTo>
                    <a:pt x="21050" y="89059"/>
                    <a:pt x="36862" y="106489"/>
                    <a:pt x="58198" y="106489"/>
                  </a:cubicBezTo>
                  <a:cubicBezTo>
                    <a:pt x="69628" y="106489"/>
                    <a:pt x="80677" y="100298"/>
                    <a:pt x="87821" y="91535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54108FA-0D5C-45C6-BFDE-5FF6D2F5D028}"/>
                </a:ext>
              </a:extLst>
            </p:cNvPr>
            <p:cNvSpPr/>
            <p:nvPr/>
          </p:nvSpPr>
          <p:spPr>
            <a:xfrm>
              <a:off x="2429629" y="6191100"/>
              <a:ext cx="70770" cy="122015"/>
            </a:xfrm>
            <a:custGeom>
              <a:avLst/>
              <a:gdLst>
                <a:gd name="connsiteX0" fmla="*/ 64675 w 70770"/>
                <a:gd name="connsiteY0" fmla="*/ 22670 h 122015"/>
                <a:gd name="connsiteX1" fmla="*/ 54388 w 70770"/>
                <a:gd name="connsiteY1" fmla="*/ 20860 h 122015"/>
                <a:gd name="connsiteX2" fmla="*/ 20669 w 70770"/>
                <a:gd name="connsiteY2" fmla="*/ 66294 h 122015"/>
                <a:gd name="connsiteX3" fmla="*/ 20669 w 70770"/>
                <a:gd name="connsiteY3" fmla="*/ 122015 h 122015"/>
                <a:gd name="connsiteX4" fmla="*/ 0 w 70770"/>
                <a:gd name="connsiteY4" fmla="*/ 122015 h 122015"/>
                <a:gd name="connsiteX5" fmla="*/ 0 w 70770"/>
                <a:gd name="connsiteY5" fmla="*/ 2762 h 122015"/>
                <a:gd name="connsiteX6" fmla="*/ 19907 w 70770"/>
                <a:gd name="connsiteY6" fmla="*/ 2762 h 122015"/>
                <a:gd name="connsiteX7" fmla="*/ 19907 w 70770"/>
                <a:gd name="connsiteY7" fmla="*/ 28670 h 122015"/>
                <a:gd name="connsiteX8" fmla="*/ 58198 w 70770"/>
                <a:gd name="connsiteY8" fmla="*/ 0 h 122015"/>
                <a:gd name="connsiteX9" fmla="*/ 70771 w 70770"/>
                <a:gd name="connsiteY9" fmla="*/ 1333 h 122015"/>
                <a:gd name="connsiteX10" fmla="*/ 64579 w 70770"/>
                <a:gd name="connsiteY10" fmla="*/ 22670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70" h="122015">
                  <a:moveTo>
                    <a:pt x="64675" y="22670"/>
                  </a:moveTo>
                  <a:cubicBezTo>
                    <a:pt x="61913" y="21526"/>
                    <a:pt x="58293" y="20860"/>
                    <a:pt x="54388" y="20860"/>
                  </a:cubicBezTo>
                  <a:cubicBezTo>
                    <a:pt x="37433" y="20860"/>
                    <a:pt x="20669" y="35052"/>
                    <a:pt x="20669" y="66294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0" y="2762"/>
                  </a:lnTo>
                  <a:lnTo>
                    <a:pt x="19907" y="2762"/>
                  </a:lnTo>
                  <a:lnTo>
                    <a:pt x="19907" y="28670"/>
                  </a:lnTo>
                  <a:cubicBezTo>
                    <a:pt x="25622" y="13716"/>
                    <a:pt x="37814" y="0"/>
                    <a:pt x="58198" y="0"/>
                  </a:cubicBezTo>
                  <a:cubicBezTo>
                    <a:pt x="62770" y="0"/>
                    <a:pt x="67627" y="476"/>
                    <a:pt x="70771" y="1333"/>
                  </a:cubicBezTo>
                  <a:lnTo>
                    <a:pt x="64579" y="2267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ACCC7EE-2552-4876-BA08-D4CB4B1EC39B}"/>
                </a:ext>
              </a:extLst>
            </p:cNvPr>
            <p:cNvSpPr/>
            <p:nvPr/>
          </p:nvSpPr>
          <p:spPr>
            <a:xfrm>
              <a:off x="2505257" y="6191005"/>
              <a:ext cx="105251" cy="124777"/>
            </a:xfrm>
            <a:custGeom>
              <a:avLst/>
              <a:gdLst>
                <a:gd name="connsiteX0" fmla="*/ 21050 w 105251"/>
                <a:gd name="connsiteY0" fmla="*/ 70961 h 124777"/>
                <a:gd name="connsiteX1" fmla="*/ 58198 w 105251"/>
                <a:gd name="connsiteY1" fmla="*/ 106489 h 124777"/>
                <a:gd name="connsiteX2" fmla="*/ 92583 w 105251"/>
                <a:gd name="connsiteY2" fmla="*/ 98679 h 124777"/>
                <a:gd name="connsiteX3" fmla="*/ 97441 w 105251"/>
                <a:gd name="connsiteY3" fmla="*/ 116300 h 124777"/>
                <a:gd name="connsiteX4" fmla="*/ 55721 w 105251"/>
                <a:gd name="connsiteY4" fmla="*/ 124777 h 124777"/>
                <a:gd name="connsiteX5" fmla="*/ 0 w 105251"/>
                <a:gd name="connsiteY5" fmla="*/ 62389 h 124777"/>
                <a:gd name="connsiteX6" fmla="*/ 53911 w 105251"/>
                <a:gd name="connsiteY6" fmla="*/ 0 h 124777"/>
                <a:gd name="connsiteX7" fmla="*/ 105251 w 105251"/>
                <a:gd name="connsiteY7" fmla="*/ 55245 h 124777"/>
                <a:gd name="connsiteX8" fmla="*/ 104584 w 105251"/>
                <a:gd name="connsiteY8" fmla="*/ 70866 h 124777"/>
                <a:gd name="connsiteX9" fmla="*/ 21146 w 105251"/>
                <a:gd name="connsiteY9" fmla="*/ 70866 h 124777"/>
                <a:gd name="connsiteX10" fmla="*/ 20860 w 105251"/>
                <a:gd name="connsiteY10" fmla="*/ 54197 h 124777"/>
                <a:gd name="connsiteX11" fmla="*/ 86201 w 105251"/>
                <a:gd name="connsiteY11" fmla="*/ 54197 h 124777"/>
                <a:gd name="connsiteX12" fmla="*/ 53435 w 105251"/>
                <a:gd name="connsiteY12" fmla="*/ 18002 h 124777"/>
                <a:gd name="connsiteX13" fmla="*/ 20860 w 105251"/>
                <a:gd name="connsiteY13" fmla="*/ 5419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251" h="124777">
                  <a:moveTo>
                    <a:pt x="21050" y="70961"/>
                  </a:moveTo>
                  <a:cubicBezTo>
                    <a:pt x="23813" y="93250"/>
                    <a:pt x="37147" y="106489"/>
                    <a:pt x="58198" y="106489"/>
                  </a:cubicBezTo>
                  <a:cubicBezTo>
                    <a:pt x="72009" y="106489"/>
                    <a:pt x="82486" y="103251"/>
                    <a:pt x="92583" y="98679"/>
                  </a:cubicBezTo>
                  <a:lnTo>
                    <a:pt x="97441" y="116300"/>
                  </a:lnTo>
                  <a:cubicBezTo>
                    <a:pt x="86392" y="121349"/>
                    <a:pt x="72676" y="124777"/>
                    <a:pt x="55721" y="124777"/>
                  </a:cubicBezTo>
                  <a:cubicBezTo>
                    <a:pt x="21526" y="124777"/>
                    <a:pt x="0" y="101822"/>
                    <a:pt x="0" y="62389"/>
                  </a:cubicBezTo>
                  <a:cubicBezTo>
                    <a:pt x="0" y="26575"/>
                    <a:pt x="21812" y="0"/>
                    <a:pt x="53911" y="0"/>
                  </a:cubicBezTo>
                  <a:cubicBezTo>
                    <a:pt x="88106" y="0"/>
                    <a:pt x="105251" y="24955"/>
                    <a:pt x="105251" y="55245"/>
                  </a:cubicBezTo>
                  <a:cubicBezTo>
                    <a:pt x="105251" y="60770"/>
                    <a:pt x="105061" y="65818"/>
                    <a:pt x="104584" y="70866"/>
                  </a:cubicBezTo>
                  <a:lnTo>
                    <a:pt x="21146" y="70866"/>
                  </a:lnTo>
                  <a:close/>
                  <a:moveTo>
                    <a:pt x="20860" y="54197"/>
                  </a:moveTo>
                  <a:lnTo>
                    <a:pt x="86201" y="54197"/>
                  </a:lnTo>
                  <a:cubicBezTo>
                    <a:pt x="86201" y="31051"/>
                    <a:pt x="73819" y="18002"/>
                    <a:pt x="53435" y="18002"/>
                  </a:cubicBezTo>
                  <a:cubicBezTo>
                    <a:pt x="35528" y="18002"/>
                    <a:pt x="23146" y="30671"/>
                    <a:pt x="20860" y="5419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FD9248C-3CB5-454D-80CF-525668A8025F}"/>
                </a:ext>
              </a:extLst>
            </p:cNvPr>
            <p:cNvSpPr/>
            <p:nvPr/>
          </p:nvSpPr>
          <p:spPr>
            <a:xfrm>
              <a:off x="1394166" y="6379314"/>
              <a:ext cx="114680" cy="122015"/>
            </a:xfrm>
            <a:custGeom>
              <a:avLst/>
              <a:gdLst>
                <a:gd name="connsiteX0" fmla="*/ 28956 w 114680"/>
                <a:gd name="connsiteY0" fmla="*/ 74486 h 122015"/>
                <a:gd name="connsiteX1" fmla="*/ 20669 w 114680"/>
                <a:gd name="connsiteY1" fmla="*/ 122015 h 122015"/>
                <a:gd name="connsiteX2" fmla="*/ 0 w 114680"/>
                <a:gd name="connsiteY2" fmla="*/ 122015 h 122015"/>
                <a:gd name="connsiteX3" fmla="*/ 20860 w 114680"/>
                <a:gd name="connsiteY3" fmla="*/ 2762 h 122015"/>
                <a:gd name="connsiteX4" fmla="*/ 40862 w 114680"/>
                <a:gd name="connsiteY4" fmla="*/ 2762 h 122015"/>
                <a:gd name="connsiteX5" fmla="*/ 35814 w 114680"/>
                <a:gd name="connsiteY5" fmla="*/ 30290 h 122015"/>
                <a:gd name="connsiteX6" fmla="*/ 80296 w 114680"/>
                <a:gd name="connsiteY6" fmla="*/ 0 h 122015"/>
                <a:gd name="connsiteX7" fmla="*/ 114681 w 114680"/>
                <a:gd name="connsiteY7" fmla="*/ 32766 h 122015"/>
                <a:gd name="connsiteX8" fmla="*/ 113347 w 114680"/>
                <a:gd name="connsiteY8" fmla="*/ 47244 h 122015"/>
                <a:gd name="connsiteX9" fmla="*/ 100298 w 114680"/>
                <a:gd name="connsiteY9" fmla="*/ 122015 h 122015"/>
                <a:gd name="connsiteX10" fmla="*/ 79629 w 114680"/>
                <a:gd name="connsiteY10" fmla="*/ 122015 h 122015"/>
                <a:gd name="connsiteX11" fmla="*/ 92202 w 114680"/>
                <a:gd name="connsiteY11" fmla="*/ 50673 h 122015"/>
                <a:gd name="connsiteX12" fmla="*/ 93821 w 114680"/>
                <a:gd name="connsiteY12" fmla="*/ 37624 h 122015"/>
                <a:gd name="connsiteX13" fmla="*/ 75057 w 114680"/>
                <a:gd name="connsiteY13" fmla="*/ 18097 h 122015"/>
                <a:gd name="connsiteX14" fmla="*/ 28956 w 114680"/>
                <a:gd name="connsiteY14" fmla="*/ 74486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680" h="122015">
                  <a:moveTo>
                    <a:pt x="28956" y="74486"/>
                  </a:moveTo>
                  <a:lnTo>
                    <a:pt x="20669" y="122015"/>
                  </a:lnTo>
                  <a:lnTo>
                    <a:pt x="0" y="122015"/>
                  </a:lnTo>
                  <a:lnTo>
                    <a:pt x="20860" y="2762"/>
                  </a:lnTo>
                  <a:lnTo>
                    <a:pt x="40862" y="2762"/>
                  </a:lnTo>
                  <a:lnTo>
                    <a:pt x="35814" y="30290"/>
                  </a:lnTo>
                  <a:cubicBezTo>
                    <a:pt x="45244" y="11906"/>
                    <a:pt x="62389" y="0"/>
                    <a:pt x="80296" y="0"/>
                  </a:cubicBezTo>
                  <a:cubicBezTo>
                    <a:pt x="101155" y="0"/>
                    <a:pt x="114681" y="14478"/>
                    <a:pt x="114681" y="32766"/>
                  </a:cubicBezTo>
                  <a:cubicBezTo>
                    <a:pt x="114681" y="37147"/>
                    <a:pt x="114205" y="41529"/>
                    <a:pt x="113347" y="47244"/>
                  </a:cubicBezTo>
                  <a:lnTo>
                    <a:pt x="100298" y="122015"/>
                  </a:lnTo>
                  <a:lnTo>
                    <a:pt x="79629" y="122015"/>
                  </a:lnTo>
                  <a:lnTo>
                    <a:pt x="92202" y="50673"/>
                  </a:lnTo>
                  <a:cubicBezTo>
                    <a:pt x="93536" y="43339"/>
                    <a:pt x="93821" y="40767"/>
                    <a:pt x="93821" y="37624"/>
                  </a:cubicBezTo>
                  <a:cubicBezTo>
                    <a:pt x="93821" y="25717"/>
                    <a:pt x="86296" y="18097"/>
                    <a:pt x="75057" y="18097"/>
                  </a:cubicBezTo>
                  <a:cubicBezTo>
                    <a:pt x="59055" y="18097"/>
                    <a:pt x="35814" y="35528"/>
                    <a:pt x="28956" y="74486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06B7CC-FFA5-4AAB-9A5F-A55BF8D22479}"/>
                </a:ext>
              </a:extLst>
            </p:cNvPr>
            <p:cNvSpPr/>
            <p:nvPr/>
          </p:nvSpPr>
          <p:spPr>
            <a:xfrm>
              <a:off x="1525325" y="6379218"/>
              <a:ext cx="106489" cy="124777"/>
            </a:xfrm>
            <a:custGeom>
              <a:avLst/>
              <a:gdLst>
                <a:gd name="connsiteX0" fmla="*/ 0 w 106489"/>
                <a:gd name="connsiteY0" fmla="*/ 70390 h 124777"/>
                <a:gd name="connsiteX1" fmla="*/ 64484 w 106489"/>
                <a:gd name="connsiteY1" fmla="*/ 0 h 124777"/>
                <a:gd name="connsiteX2" fmla="*/ 106490 w 106489"/>
                <a:gd name="connsiteY2" fmla="*/ 35338 h 124777"/>
                <a:gd name="connsiteX3" fmla="*/ 44101 w 106489"/>
                <a:gd name="connsiteY3" fmla="*/ 77057 h 124777"/>
                <a:gd name="connsiteX4" fmla="*/ 21146 w 106489"/>
                <a:gd name="connsiteY4" fmla="*/ 75248 h 124777"/>
                <a:gd name="connsiteX5" fmla="*/ 54864 w 106489"/>
                <a:gd name="connsiteY5" fmla="*/ 106394 h 124777"/>
                <a:gd name="connsiteX6" fmla="*/ 90392 w 106489"/>
                <a:gd name="connsiteY6" fmla="*/ 97441 h 124777"/>
                <a:gd name="connsiteX7" fmla="*/ 92202 w 106489"/>
                <a:gd name="connsiteY7" fmla="*/ 115824 h 124777"/>
                <a:gd name="connsiteX8" fmla="*/ 51340 w 106489"/>
                <a:gd name="connsiteY8" fmla="*/ 124778 h 124777"/>
                <a:gd name="connsiteX9" fmla="*/ 0 w 106489"/>
                <a:gd name="connsiteY9" fmla="*/ 70390 h 124777"/>
                <a:gd name="connsiteX10" fmla="*/ 21527 w 106489"/>
                <a:gd name="connsiteY10" fmla="*/ 58674 h 124777"/>
                <a:gd name="connsiteX11" fmla="*/ 44006 w 106489"/>
                <a:gd name="connsiteY11" fmla="*/ 60770 h 124777"/>
                <a:gd name="connsiteX12" fmla="*/ 85725 w 106489"/>
                <a:gd name="connsiteY12" fmla="*/ 36862 h 124777"/>
                <a:gd name="connsiteX13" fmla="*/ 62770 w 106489"/>
                <a:gd name="connsiteY13" fmla="*/ 17335 h 124777"/>
                <a:gd name="connsiteX14" fmla="*/ 21527 w 106489"/>
                <a:gd name="connsiteY14" fmla="*/ 58579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6489" h="124777">
                  <a:moveTo>
                    <a:pt x="0" y="70390"/>
                  </a:moveTo>
                  <a:cubicBezTo>
                    <a:pt x="0" y="32290"/>
                    <a:pt x="25241" y="0"/>
                    <a:pt x="64484" y="0"/>
                  </a:cubicBezTo>
                  <a:cubicBezTo>
                    <a:pt x="90869" y="0"/>
                    <a:pt x="106490" y="16954"/>
                    <a:pt x="106490" y="35338"/>
                  </a:cubicBezTo>
                  <a:cubicBezTo>
                    <a:pt x="106490" y="69247"/>
                    <a:pt x="70485" y="77057"/>
                    <a:pt x="44101" y="77057"/>
                  </a:cubicBezTo>
                  <a:cubicBezTo>
                    <a:pt x="35814" y="77057"/>
                    <a:pt x="27337" y="76105"/>
                    <a:pt x="21146" y="75248"/>
                  </a:cubicBezTo>
                  <a:cubicBezTo>
                    <a:pt x="23431" y="95441"/>
                    <a:pt x="36100" y="106394"/>
                    <a:pt x="54864" y="106394"/>
                  </a:cubicBezTo>
                  <a:cubicBezTo>
                    <a:pt x="70009" y="106394"/>
                    <a:pt x="82201" y="101346"/>
                    <a:pt x="90392" y="97441"/>
                  </a:cubicBezTo>
                  <a:lnTo>
                    <a:pt x="92202" y="115824"/>
                  </a:lnTo>
                  <a:cubicBezTo>
                    <a:pt x="83058" y="120205"/>
                    <a:pt x="68580" y="124778"/>
                    <a:pt x="51340" y="124778"/>
                  </a:cubicBezTo>
                  <a:cubicBezTo>
                    <a:pt x="21050" y="124778"/>
                    <a:pt x="0" y="104108"/>
                    <a:pt x="0" y="70390"/>
                  </a:cubicBezTo>
                  <a:moveTo>
                    <a:pt x="21527" y="58674"/>
                  </a:moveTo>
                  <a:cubicBezTo>
                    <a:pt x="28670" y="60103"/>
                    <a:pt x="35242" y="60770"/>
                    <a:pt x="44006" y="60770"/>
                  </a:cubicBezTo>
                  <a:cubicBezTo>
                    <a:pt x="69723" y="60770"/>
                    <a:pt x="85725" y="54388"/>
                    <a:pt x="85725" y="36862"/>
                  </a:cubicBezTo>
                  <a:cubicBezTo>
                    <a:pt x="85725" y="26099"/>
                    <a:pt x="76581" y="17335"/>
                    <a:pt x="62770" y="17335"/>
                  </a:cubicBezTo>
                  <a:cubicBezTo>
                    <a:pt x="41243" y="17335"/>
                    <a:pt x="24956" y="35052"/>
                    <a:pt x="21527" y="58579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F6CF58-7EB9-4D44-AB84-A1D04A670629}"/>
                </a:ext>
              </a:extLst>
            </p:cNvPr>
            <p:cNvSpPr/>
            <p:nvPr/>
          </p:nvSpPr>
          <p:spPr>
            <a:xfrm>
              <a:off x="1644102" y="6348739"/>
              <a:ext cx="77152" cy="155257"/>
            </a:xfrm>
            <a:custGeom>
              <a:avLst/>
              <a:gdLst>
                <a:gd name="connsiteX0" fmla="*/ 2857 w 77152"/>
                <a:gd name="connsiteY0" fmla="*/ 37624 h 155257"/>
                <a:gd name="connsiteX1" fmla="*/ 23908 w 77152"/>
                <a:gd name="connsiteY1" fmla="*/ 37624 h 155257"/>
                <a:gd name="connsiteX2" fmla="*/ 34957 w 77152"/>
                <a:gd name="connsiteY2" fmla="*/ 0 h 155257"/>
                <a:gd name="connsiteX3" fmla="*/ 50768 w 77152"/>
                <a:gd name="connsiteY3" fmla="*/ 0 h 155257"/>
                <a:gd name="connsiteX4" fmla="*/ 44101 w 77152"/>
                <a:gd name="connsiteY4" fmla="*/ 37624 h 155257"/>
                <a:gd name="connsiteX5" fmla="*/ 77152 w 77152"/>
                <a:gd name="connsiteY5" fmla="*/ 37624 h 155257"/>
                <a:gd name="connsiteX6" fmla="*/ 74200 w 77152"/>
                <a:gd name="connsiteY6" fmla="*/ 55531 h 155257"/>
                <a:gd name="connsiteX7" fmla="*/ 40957 w 77152"/>
                <a:gd name="connsiteY7" fmla="*/ 55531 h 155257"/>
                <a:gd name="connsiteX8" fmla="*/ 31337 w 77152"/>
                <a:gd name="connsiteY8" fmla="*/ 111252 h 155257"/>
                <a:gd name="connsiteX9" fmla="*/ 30385 w 77152"/>
                <a:gd name="connsiteY9" fmla="*/ 120015 h 155257"/>
                <a:gd name="connsiteX10" fmla="*/ 47815 w 77152"/>
                <a:gd name="connsiteY10" fmla="*/ 136969 h 155257"/>
                <a:gd name="connsiteX11" fmla="*/ 67342 w 77152"/>
                <a:gd name="connsiteY11" fmla="*/ 130969 h 155257"/>
                <a:gd name="connsiteX12" fmla="*/ 69818 w 77152"/>
                <a:gd name="connsiteY12" fmla="*/ 148876 h 155257"/>
                <a:gd name="connsiteX13" fmla="*/ 44386 w 77152"/>
                <a:gd name="connsiteY13" fmla="*/ 155258 h 155257"/>
                <a:gd name="connsiteX14" fmla="*/ 10001 w 77152"/>
                <a:gd name="connsiteY14" fmla="*/ 121539 h 155257"/>
                <a:gd name="connsiteX15" fmla="*/ 10954 w 77152"/>
                <a:gd name="connsiteY15" fmla="*/ 110300 h 155257"/>
                <a:gd name="connsiteX16" fmla="*/ 20383 w 77152"/>
                <a:gd name="connsiteY16" fmla="*/ 55435 h 155257"/>
                <a:gd name="connsiteX17" fmla="*/ 0 w 77152"/>
                <a:gd name="connsiteY17" fmla="*/ 55435 h 155257"/>
                <a:gd name="connsiteX18" fmla="*/ 2953 w 77152"/>
                <a:gd name="connsiteY18" fmla="*/ 37529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152" h="155257">
                  <a:moveTo>
                    <a:pt x="2857" y="37624"/>
                  </a:moveTo>
                  <a:lnTo>
                    <a:pt x="23908" y="37624"/>
                  </a:lnTo>
                  <a:lnTo>
                    <a:pt x="34957" y="0"/>
                  </a:lnTo>
                  <a:lnTo>
                    <a:pt x="50768" y="0"/>
                  </a:lnTo>
                  <a:lnTo>
                    <a:pt x="44101" y="37624"/>
                  </a:lnTo>
                  <a:lnTo>
                    <a:pt x="77152" y="37624"/>
                  </a:lnTo>
                  <a:lnTo>
                    <a:pt x="74200" y="55531"/>
                  </a:lnTo>
                  <a:lnTo>
                    <a:pt x="40957" y="55531"/>
                  </a:lnTo>
                  <a:lnTo>
                    <a:pt x="31337" y="111252"/>
                  </a:lnTo>
                  <a:cubicBezTo>
                    <a:pt x="30671" y="114681"/>
                    <a:pt x="30385" y="117443"/>
                    <a:pt x="30385" y="120015"/>
                  </a:cubicBezTo>
                  <a:cubicBezTo>
                    <a:pt x="30385" y="130778"/>
                    <a:pt x="37243" y="136969"/>
                    <a:pt x="47815" y="136969"/>
                  </a:cubicBezTo>
                  <a:cubicBezTo>
                    <a:pt x="56579" y="136969"/>
                    <a:pt x="62294" y="133731"/>
                    <a:pt x="67342" y="130969"/>
                  </a:cubicBezTo>
                  <a:lnTo>
                    <a:pt x="69818" y="148876"/>
                  </a:lnTo>
                  <a:cubicBezTo>
                    <a:pt x="64103" y="152305"/>
                    <a:pt x="54864" y="155258"/>
                    <a:pt x="44386" y="155258"/>
                  </a:cubicBezTo>
                  <a:cubicBezTo>
                    <a:pt x="27146" y="155258"/>
                    <a:pt x="10001" y="145352"/>
                    <a:pt x="10001" y="121539"/>
                  </a:cubicBezTo>
                  <a:cubicBezTo>
                    <a:pt x="10001" y="118110"/>
                    <a:pt x="10192" y="114871"/>
                    <a:pt x="10954" y="110300"/>
                  </a:cubicBezTo>
                  <a:lnTo>
                    <a:pt x="20383" y="55435"/>
                  </a:lnTo>
                  <a:lnTo>
                    <a:pt x="0" y="55435"/>
                  </a:lnTo>
                  <a:lnTo>
                    <a:pt x="2953" y="375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BE962BC-1D46-4FF3-9847-1E48074DDC36}"/>
                </a:ext>
              </a:extLst>
            </p:cNvPr>
            <p:cNvSpPr/>
            <p:nvPr/>
          </p:nvSpPr>
          <p:spPr>
            <a:xfrm>
              <a:off x="1734304" y="6380838"/>
              <a:ext cx="175736" cy="120395"/>
            </a:xfrm>
            <a:custGeom>
              <a:avLst/>
              <a:gdLst>
                <a:gd name="connsiteX0" fmla="*/ 17907 w 175736"/>
                <a:gd name="connsiteY0" fmla="*/ 120396 h 120395"/>
                <a:gd name="connsiteX1" fmla="*/ 0 w 175736"/>
                <a:gd name="connsiteY1" fmla="*/ 2762 h 120395"/>
                <a:gd name="connsiteX2" fmla="*/ 20002 w 175736"/>
                <a:gd name="connsiteY2" fmla="*/ 0 h 120395"/>
                <a:gd name="connsiteX3" fmla="*/ 33528 w 175736"/>
                <a:gd name="connsiteY3" fmla="*/ 97441 h 120395"/>
                <a:gd name="connsiteX4" fmla="*/ 76867 w 175736"/>
                <a:gd name="connsiteY4" fmla="*/ 9620 h 120395"/>
                <a:gd name="connsiteX5" fmla="*/ 98679 w 175736"/>
                <a:gd name="connsiteY5" fmla="*/ 9620 h 120395"/>
                <a:gd name="connsiteX6" fmla="*/ 110585 w 175736"/>
                <a:gd name="connsiteY6" fmla="*/ 97441 h 120395"/>
                <a:gd name="connsiteX7" fmla="*/ 158686 w 175736"/>
                <a:gd name="connsiteY7" fmla="*/ 0 h 120395"/>
                <a:gd name="connsiteX8" fmla="*/ 175736 w 175736"/>
                <a:gd name="connsiteY8" fmla="*/ 8668 h 120395"/>
                <a:gd name="connsiteX9" fmla="*/ 118586 w 175736"/>
                <a:gd name="connsiteY9" fmla="*/ 120396 h 120395"/>
                <a:gd name="connsiteX10" fmla="*/ 95917 w 175736"/>
                <a:gd name="connsiteY10" fmla="*/ 120396 h 120395"/>
                <a:gd name="connsiteX11" fmla="*/ 83915 w 175736"/>
                <a:gd name="connsiteY11" fmla="*/ 32766 h 120395"/>
                <a:gd name="connsiteX12" fmla="*/ 40576 w 175736"/>
                <a:gd name="connsiteY12" fmla="*/ 120396 h 120395"/>
                <a:gd name="connsiteX13" fmla="*/ 17907 w 175736"/>
                <a:gd name="connsiteY13" fmla="*/ 120396 h 12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120395">
                  <a:moveTo>
                    <a:pt x="17907" y="120396"/>
                  </a:moveTo>
                  <a:lnTo>
                    <a:pt x="0" y="2762"/>
                  </a:lnTo>
                  <a:lnTo>
                    <a:pt x="20002" y="0"/>
                  </a:lnTo>
                  <a:lnTo>
                    <a:pt x="33528" y="97441"/>
                  </a:lnTo>
                  <a:lnTo>
                    <a:pt x="76867" y="9620"/>
                  </a:lnTo>
                  <a:lnTo>
                    <a:pt x="98679" y="9620"/>
                  </a:lnTo>
                  <a:lnTo>
                    <a:pt x="110585" y="97441"/>
                  </a:lnTo>
                  <a:lnTo>
                    <a:pt x="158686" y="0"/>
                  </a:lnTo>
                  <a:lnTo>
                    <a:pt x="175736" y="8668"/>
                  </a:lnTo>
                  <a:lnTo>
                    <a:pt x="118586" y="120396"/>
                  </a:lnTo>
                  <a:lnTo>
                    <a:pt x="95917" y="120396"/>
                  </a:lnTo>
                  <a:lnTo>
                    <a:pt x="83915" y="32766"/>
                  </a:lnTo>
                  <a:lnTo>
                    <a:pt x="40576" y="120396"/>
                  </a:lnTo>
                  <a:lnTo>
                    <a:pt x="17907" y="1203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3C5166-96D8-41D2-8D49-FFD870B61831}"/>
                </a:ext>
              </a:extLst>
            </p:cNvPr>
            <p:cNvSpPr/>
            <p:nvPr/>
          </p:nvSpPr>
          <p:spPr>
            <a:xfrm>
              <a:off x="1907754" y="6379218"/>
              <a:ext cx="120872" cy="124777"/>
            </a:xfrm>
            <a:custGeom>
              <a:avLst/>
              <a:gdLst>
                <a:gd name="connsiteX0" fmla="*/ 0 w 120872"/>
                <a:gd name="connsiteY0" fmla="*/ 70866 h 124777"/>
                <a:gd name="connsiteX1" fmla="*/ 65627 w 120872"/>
                <a:gd name="connsiteY1" fmla="*/ 0 h 124777"/>
                <a:gd name="connsiteX2" fmla="*/ 120872 w 120872"/>
                <a:gd name="connsiteY2" fmla="*/ 53912 h 124777"/>
                <a:gd name="connsiteX3" fmla="*/ 55245 w 120872"/>
                <a:gd name="connsiteY3" fmla="*/ 124778 h 124777"/>
                <a:gd name="connsiteX4" fmla="*/ 0 w 120872"/>
                <a:gd name="connsiteY4" fmla="*/ 70866 h 124777"/>
                <a:gd name="connsiteX5" fmla="*/ 99822 w 120872"/>
                <a:gd name="connsiteY5" fmla="*/ 55721 h 124777"/>
                <a:gd name="connsiteX6" fmla="*/ 64960 w 120872"/>
                <a:gd name="connsiteY6" fmla="*/ 18383 h 124777"/>
                <a:gd name="connsiteX7" fmla="*/ 21146 w 120872"/>
                <a:gd name="connsiteY7" fmla="*/ 69056 h 124777"/>
                <a:gd name="connsiteX8" fmla="*/ 56007 w 120872"/>
                <a:gd name="connsiteY8" fmla="*/ 106490 h 124777"/>
                <a:gd name="connsiteX9" fmla="*/ 99822 w 120872"/>
                <a:gd name="connsiteY9" fmla="*/ 55817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872" h="124777">
                  <a:moveTo>
                    <a:pt x="0" y="70866"/>
                  </a:moveTo>
                  <a:cubicBezTo>
                    <a:pt x="0" y="31147"/>
                    <a:pt x="25717" y="0"/>
                    <a:pt x="65627" y="0"/>
                  </a:cubicBezTo>
                  <a:cubicBezTo>
                    <a:pt x="99536" y="0"/>
                    <a:pt x="120872" y="22479"/>
                    <a:pt x="120872" y="53912"/>
                  </a:cubicBezTo>
                  <a:cubicBezTo>
                    <a:pt x="120872" y="93631"/>
                    <a:pt x="95155" y="124778"/>
                    <a:pt x="55245" y="124778"/>
                  </a:cubicBezTo>
                  <a:cubicBezTo>
                    <a:pt x="21336" y="124778"/>
                    <a:pt x="0" y="102299"/>
                    <a:pt x="0" y="70866"/>
                  </a:cubicBezTo>
                  <a:moveTo>
                    <a:pt x="99822" y="55721"/>
                  </a:moveTo>
                  <a:cubicBezTo>
                    <a:pt x="99822" y="34862"/>
                    <a:pt x="86963" y="18383"/>
                    <a:pt x="64960" y="18383"/>
                  </a:cubicBezTo>
                  <a:cubicBezTo>
                    <a:pt x="37909" y="18383"/>
                    <a:pt x="21146" y="40672"/>
                    <a:pt x="21146" y="69056"/>
                  </a:cubicBezTo>
                  <a:cubicBezTo>
                    <a:pt x="21146" y="89916"/>
                    <a:pt x="34004" y="106490"/>
                    <a:pt x="56007" y="106490"/>
                  </a:cubicBezTo>
                  <a:cubicBezTo>
                    <a:pt x="83344" y="106490"/>
                    <a:pt x="99822" y="84201"/>
                    <a:pt x="99822" y="55817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DA8D92E-A105-4654-BF92-4F3157FDAC3A}"/>
                </a:ext>
              </a:extLst>
            </p:cNvPr>
            <p:cNvSpPr/>
            <p:nvPr/>
          </p:nvSpPr>
          <p:spPr>
            <a:xfrm>
              <a:off x="2043199" y="6379123"/>
              <a:ext cx="90773" cy="122015"/>
            </a:xfrm>
            <a:custGeom>
              <a:avLst/>
              <a:gdLst>
                <a:gd name="connsiteX0" fmla="*/ 15050 w 90773"/>
                <a:gd name="connsiteY0" fmla="*/ 36290 h 122015"/>
                <a:gd name="connsiteX1" fmla="*/ 15526 w 90773"/>
                <a:gd name="connsiteY1" fmla="*/ 30575 h 122015"/>
                <a:gd name="connsiteX2" fmla="*/ 2191 w 90773"/>
                <a:gd name="connsiteY2" fmla="*/ 18859 h 122015"/>
                <a:gd name="connsiteX3" fmla="*/ 9335 w 90773"/>
                <a:gd name="connsiteY3" fmla="*/ 2762 h 122015"/>
                <a:gd name="connsiteX4" fmla="*/ 34576 w 90773"/>
                <a:gd name="connsiteY4" fmla="*/ 25908 h 122015"/>
                <a:gd name="connsiteX5" fmla="*/ 34576 w 90773"/>
                <a:gd name="connsiteY5" fmla="*/ 30480 h 122015"/>
                <a:gd name="connsiteX6" fmla="*/ 75438 w 90773"/>
                <a:gd name="connsiteY6" fmla="*/ 0 h 122015"/>
                <a:gd name="connsiteX7" fmla="*/ 90773 w 90773"/>
                <a:gd name="connsiteY7" fmla="*/ 2762 h 122015"/>
                <a:gd name="connsiteX8" fmla="*/ 81629 w 90773"/>
                <a:gd name="connsiteY8" fmla="*/ 22955 h 122015"/>
                <a:gd name="connsiteX9" fmla="*/ 69056 w 90773"/>
                <a:gd name="connsiteY9" fmla="*/ 20860 h 122015"/>
                <a:gd name="connsiteX10" fmla="*/ 27337 w 90773"/>
                <a:gd name="connsiteY10" fmla="*/ 83248 h 122015"/>
                <a:gd name="connsiteX11" fmla="*/ 20669 w 90773"/>
                <a:gd name="connsiteY11" fmla="*/ 122015 h 122015"/>
                <a:gd name="connsiteX12" fmla="*/ 0 w 90773"/>
                <a:gd name="connsiteY12" fmla="*/ 122015 h 122015"/>
                <a:gd name="connsiteX13" fmla="*/ 15145 w 90773"/>
                <a:gd name="connsiteY13" fmla="*/ 36195 h 12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773" h="122015">
                  <a:moveTo>
                    <a:pt x="15050" y="36290"/>
                  </a:moveTo>
                  <a:cubicBezTo>
                    <a:pt x="15240" y="34671"/>
                    <a:pt x="15526" y="32671"/>
                    <a:pt x="15526" y="30575"/>
                  </a:cubicBezTo>
                  <a:cubicBezTo>
                    <a:pt x="15526" y="22098"/>
                    <a:pt x="10287" y="18859"/>
                    <a:pt x="2191" y="18859"/>
                  </a:cubicBezTo>
                  <a:lnTo>
                    <a:pt x="9335" y="2762"/>
                  </a:lnTo>
                  <a:cubicBezTo>
                    <a:pt x="25622" y="2762"/>
                    <a:pt x="34576" y="10573"/>
                    <a:pt x="34576" y="25908"/>
                  </a:cubicBezTo>
                  <a:lnTo>
                    <a:pt x="34576" y="30480"/>
                  </a:lnTo>
                  <a:cubicBezTo>
                    <a:pt x="43244" y="8668"/>
                    <a:pt x="57721" y="0"/>
                    <a:pt x="75438" y="0"/>
                  </a:cubicBezTo>
                  <a:cubicBezTo>
                    <a:pt x="82296" y="0"/>
                    <a:pt x="87344" y="1429"/>
                    <a:pt x="90773" y="2762"/>
                  </a:cubicBezTo>
                  <a:lnTo>
                    <a:pt x="81629" y="22955"/>
                  </a:lnTo>
                  <a:cubicBezTo>
                    <a:pt x="78010" y="21622"/>
                    <a:pt x="74295" y="20860"/>
                    <a:pt x="69056" y="20860"/>
                  </a:cubicBezTo>
                  <a:cubicBezTo>
                    <a:pt x="52292" y="20860"/>
                    <a:pt x="35338" y="36195"/>
                    <a:pt x="27337" y="83248"/>
                  </a:cubicBezTo>
                  <a:lnTo>
                    <a:pt x="20669" y="122015"/>
                  </a:lnTo>
                  <a:lnTo>
                    <a:pt x="0" y="122015"/>
                  </a:lnTo>
                  <a:lnTo>
                    <a:pt x="15145" y="361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F1B85EA-6BC2-475D-B294-FA97B60880CE}"/>
                </a:ext>
              </a:extLst>
            </p:cNvPr>
            <p:cNvSpPr/>
            <p:nvPr/>
          </p:nvSpPr>
          <p:spPr>
            <a:xfrm>
              <a:off x="2128734" y="6331498"/>
              <a:ext cx="110966" cy="170973"/>
            </a:xfrm>
            <a:custGeom>
              <a:avLst/>
              <a:gdLst>
                <a:gd name="connsiteX0" fmla="*/ 29813 w 110966"/>
                <a:gd name="connsiteY0" fmla="*/ 0 h 170973"/>
                <a:gd name="connsiteX1" fmla="*/ 50482 w 110966"/>
                <a:gd name="connsiteY1" fmla="*/ 0 h 170973"/>
                <a:gd name="connsiteX2" fmla="*/ 38100 w 110966"/>
                <a:gd name="connsiteY2" fmla="*/ 70390 h 170973"/>
                <a:gd name="connsiteX3" fmla="*/ 77057 w 110966"/>
                <a:gd name="connsiteY3" fmla="*/ 47720 h 170973"/>
                <a:gd name="connsiteX4" fmla="*/ 110966 w 110966"/>
                <a:gd name="connsiteY4" fmla="*/ 78486 h 170973"/>
                <a:gd name="connsiteX5" fmla="*/ 67627 w 110966"/>
                <a:gd name="connsiteY5" fmla="*/ 113824 h 170973"/>
                <a:gd name="connsiteX6" fmla="*/ 62579 w 110966"/>
                <a:gd name="connsiteY6" fmla="*/ 113633 h 170973"/>
                <a:gd name="connsiteX7" fmla="*/ 82105 w 110966"/>
                <a:gd name="connsiteY7" fmla="*/ 143447 h 170973"/>
                <a:gd name="connsiteX8" fmla="*/ 104299 w 110966"/>
                <a:gd name="connsiteY8" fmla="*/ 154877 h 170973"/>
                <a:gd name="connsiteX9" fmla="*/ 97155 w 110966"/>
                <a:gd name="connsiteY9" fmla="*/ 170974 h 170973"/>
                <a:gd name="connsiteX10" fmla="*/ 66199 w 110966"/>
                <a:gd name="connsiteY10" fmla="*/ 154877 h 170973"/>
                <a:gd name="connsiteX11" fmla="*/ 38005 w 110966"/>
                <a:gd name="connsiteY11" fmla="*/ 106204 h 170973"/>
                <a:gd name="connsiteX12" fmla="*/ 40100 w 110966"/>
                <a:gd name="connsiteY12" fmla="*/ 99536 h 170973"/>
                <a:gd name="connsiteX13" fmla="*/ 60769 w 110966"/>
                <a:gd name="connsiteY13" fmla="*/ 103251 h 170973"/>
                <a:gd name="connsiteX14" fmla="*/ 91059 w 110966"/>
                <a:gd name="connsiteY14" fmla="*/ 80772 h 170973"/>
                <a:gd name="connsiteX15" fmla="*/ 72009 w 110966"/>
                <a:gd name="connsiteY15" fmla="*/ 63818 h 170973"/>
                <a:gd name="connsiteX16" fmla="*/ 30956 w 110966"/>
                <a:gd name="connsiteY16" fmla="*/ 110395 h 170973"/>
                <a:gd name="connsiteX17" fmla="*/ 20669 w 110966"/>
                <a:gd name="connsiteY17" fmla="*/ 169831 h 170973"/>
                <a:gd name="connsiteX18" fmla="*/ 0 w 110966"/>
                <a:gd name="connsiteY18" fmla="*/ 169831 h 170973"/>
                <a:gd name="connsiteX19" fmla="*/ 29813 w 110966"/>
                <a:gd name="connsiteY19" fmla="*/ 95 h 17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966" h="170973">
                  <a:moveTo>
                    <a:pt x="29813" y="0"/>
                  </a:moveTo>
                  <a:lnTo>
                    <a:pt x="50482" y="0"/>
                  </a:lnTo>
                  <a:lnTo>
                    <a:pt x="38100" y="70390"/>
                  </a:lnTo>
                  <a:cubicBezTo>
                    <a:pt x="46387" y="56388"/>
                    <a:pt x="60388" y="47720"/>
                    <a:pt x="77057" y="47720"/>
                  </a:cubicBezTo>
                  <a:cubicBezTo>
                    <a:pt x="96774" y="47720"/>
                    <a:pt x="110966" y="61532"/>
                    <a:pt x="110966" y="78486"/>
                  </a:cubicBezTo>
                  <a:cubicBezTo>
                    <a:pt x="110966" y="102775"/>
                    <a:pt x="92583" y="113824"/>
                    <a:pt x="67627" y="113824"/>
                  </a:cubicBezTo>
                  <a:cubicBezTo>
                    <a:pt x="66008" y="113824"/>
                    <a:pt x="64675" y="113824"/>
                    <a:pt x="62579" y="113633"/>
                  </a:cubicBezTo>
                  <a:lnTo>
                    <a:pt x="82105" y="143447"/>
                  </a:lnTo>
                  <a:cubicBezTo>
                    <a:pt x="87344" y="151448"/>
                    <a:pt x="93059" y="154877"/>
                    <a:pt x="104299" y="154877"/>
                  </a:cubicBezTo>
                  <a:lnTo>
                    <a:pt x="97155" y="170974"/>
                  </a:lnTo>
                  <a:cubicBezTo>
                    <a:pt x="82963" y="170974"/>
                    <a:pt x="73723" y="168021"/>
                    <a:pt x="66199" y="154877"/>
                  </a:cubicBezTo>
                  <a:lnTo>
                    <a:pt x="38005" y="106204"/>
                  </a:lnTo>
                  <a:lnTo>
                    <a:pt x="40100" y="99536"/>
                  </a:lnTo>
                  <a:cubicBezTo>
                    <a:pt x="44672" y="101632"/>
                    <a:pt x="51816" y="103251"/>
                    <a:pt x="60769" y="103251"/>
                  </a:cubicBezTo>
                  <a:cubicBezTo>
                    <a:pt x="80772" y="103251"/>
                    <a:pt x="91059" y="94107"/>
                    <a:pt x="91059" y="80772"/>
                  </a:cubicBezTo>
                  <a:cubicBezTo>
                    <a:pt x="91059" y="71342"/>
                    <a:pt x="83725" y="63818"/>
                    <a:pt x="72009" y="63818"/>
                  </a:cubicBezTo>
                  <a:cubicBezTo>
                    <a:pt x="59150" y="63818"/>
                    <a:pt x="37338" y="73914"/>
                    <a:pt x="30956" y="110395"/>
                  </a:cubicBezTo>
                  <a:lnTo>
                    <a:pt x="20669" y="169831"/>
                  </a:lnTo>
                  <a:lnTo>
                    <a:pt x="0" y="169831"/>
                  </a:lnTo>
                  <a:lnTo>
                    <a:pt x="29813" y="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0B8EECB-757C-423A-BA73-9D6645DBFAB9}"/>
                </a:ext>
              </a:extLst>
            </p:cNvPr>
            <p:cNvSpPr/>
            <p:nvPr/>
          </p:nvSpPr>
          <p:spPr>
            <a:xfrm>
              <a:off x="749082" y="6059034"/>
              <a:ext cx="553992" cy="544879"/>
            </a:xfrm>
            <a:custGeom>
              <a:avLst/>
              <a:gdLst>
                <a:gd name="connsiteX0" fmla="*/ 551453 w 553992"/>
                <a:gd name="connsiteY0" fmla="*/ 200741 h 544879"/>
                <a:gd name="connsiteX1" fmla="*/ 449250 w 553992"/>
                <a:gd name="connsiteY1" fmla="*/ 125779 h 544879"/>
                <a:gd name="connsiteX2" fmla="*/ 399148 w 553992"/>
                <a:gd name="connsiteY2" fmla="*/ 9479 h 544879"/>
                <a:gd name="connsiteX3" fmla="*/ 258369 w 553992"/>
                <a:gd name="connsiteY3" fmla="*/ 87393 h 544879"/>
                <a:gd name="connsiteX4" fmla="*/ 275895 w 553992"/>
                <a:gd name="connsiteY4" fmla="*/ 241413 h 544879"/>
                <a:gd name="connsiteX5" fmla="*/ 284848 w 553992"/>
                <a:gd name="connsiteY5" fmla="*/ 241984 h 544879"/>
                <a:gd name="connsiteX6" fmla="*/ 305327 w 553992"/>
                <a:gd name="connsiteY6" fmla="*/ 178071 h 544879"/>
                <a:gd name="connsiteX7" fmla="*/ 305613 w 553992"/>
                <a:gd name="connsiteY7" fmla="*/ 178071 h 544879"/>
                <a:gd name="connsiteX8" fmla="*/ 315423 w 553992"/>
                <a:gd name="connsiteY8" fmla="*/ 183405 h 544879"/>
                <a:gd name="connsiteX9" fmla="*/ 337331 w 553992"/>
                <a:gd name="connsiteY9" fmla="*/ 190835 h 544879"/>
                <a:gd name="connsiteX10" fmla="*/ 293230 w 553992"/>
                <a:gd name="connsiteY10" fmla="*/ 248842 h 544879"/>
                <a:gd name="connsiteX11" fmla="*/ 298374 w 553992"/>
                <a:gd name="connsiteY11" fmla="*/ 256272 h 544879"/>
                <a:gd name="connsiteX12" fmla="*/ 361143 w 553992"/>
                <a:gd name="connsiteY12" fmla="*/ 232364 h 544879"/>
                <a:gd name="connsiteX13" fmla="*/ 361429 w 553992"/>
                <a:gd name="connsiteY13" fmla="*/ 232364 h 544879"/>
                <a:gd name="connsiteX14" fmla="*/ 363239 w 553992"/>
                <a:gd name="connsiteY14" fmla="*/ 243603 h 544879"/>
                <a:gd name="connsiteX15" fmla="*/ 371049 w 553992"/>
                <a:gd name="connsiteY15" fmla="*/ 265416 h 544879"/>
                <a:gd name="connsiteX16" fmla="*/ 298183 w 553992"/>
                <a:gd name="connsiteY16" fmla="*/ 267130 h 544879"/>
                <a:gd name="connsiteX17" fmla="*/ 295612 w 553992"/>
                <a:gd name="connsiteY17" fmla="*/ 275703 h 544879"/>
                <a:gd name="connsiteX18" fmla="*/ 353428 w 553992"/>
                <a:gd name="connsiteY18" fmla="*/ 309897 h 544879"/>
                <a:gd name="connsiteX19" fmla="*/ 353428 w 553992"/>
                <a:gd name="connsiteY19" fmla="*/ 310183 h 544879"/>
                <a:gd name="connsiteX20" fmla="*/ 345999 w 553992"/>
                <a:gd name="connsiteY20" fmla="*/ 318565 h 544879"/>
                <a:gd name="connsiteX21" fmla="*/ 333902 w 553992"/>
                <a:gd name="connsiteY21" fmla="*/ 338282 h 544879"/>
                <a:gd name="connsiteX22" fmla="*/ 287134 w 553992"/>
                <a:gd name="connsiteY22" fmla="*/ 282370 h 544879"/>
                <a:gd name="connsiteX23" fmla="*/ 278848 w 553992"/>
                <a:gd name="connsiteY23" fmla="*/ 285704 h 544879"/>
                <a:gd name="connsiteX24" fmla="*/ 288182 w 553992"/>
                <a:gd name="connsiteY24" fmla="*/ 352188 h 544879"/>
                <a:gd name="connsiteX25" fmla="*/ 287991 w 553992"/>
                <a:gd name="connsiteY25" fmla="*/ 352474 h 544879"/>
                <a:gd name="connsiteX26" fmla="*/ 276752 w 553992"/>
                <a:gd name="connsiteY26" fmla="*/ 351807 h 544879"/>
                <a:gd name="connsiteX27" fmla="*/ 253797 w 553992"/>
                <a:gd name="connsiteY27" fmla="*/ 354570 h 544879"/>
                <a:gd name="connsiteX28" fmla="*/ 268370 w 553992"/>
                <a:gd name="connsiteY28" fmla="*/ 283132 h 544879"/>
                <a:gd name="connsiteX29" fmla="*/ 260559 w 553992"/>
                <a:gd name="connsiteY29" fmla="*/ 278655 h 544879"/>
                <a:gd name="connsiteX30" fmla="*/ 214363 w 553992"/>
                <a:gd name="connsiteY30" fmla="*/ 327423 h 544879"/>
                <a:gd name="connsiteX31" fmla="*/ 214077 w 553992"/>
                <a:gd name="connsiteY31" fmla="*/ 327423 h 544879"/>
                <a:gd name="connsiteX32" fmla="*/ 207600 w 553992"/>
                <a:gd name="connsiteY32" fmla="*/ 318279 h 544879"/>
                <a:gd name="connsiteX33" fmla="*/ 191122 w 553992"/>
                <a:gd name="connsiteY33" fmla="*/ 302087 h 544879"/>
                <a:gd name="connsiteX34" fmla="*/ 256083 w 553992"/>
                <a:gd name="connsiteY34" fmla="*/ 268940 h 544879"/>
                <a:gd name="connsiteX35" fmla="*/ 254654 w 553992"/>
                <a:gd name="connsiteY35" fmla="*/ 260082 h 544879"/>
                <a:gd name="connsiteX36" fmla="*/ 187788 w 553992"/>
                <a:gd name="connsiteY36" fmla="*/ 254367 h 544879"/>
                <a:gd name="connsiteX37" fmla="*/ 187598 w 553992"/>
                <a:gd name="connsiteY37" fmla="*/ 254176 h 544879"/>
                <a:gd name="connsiteX38" fmla="*/ 190646 w 553992"/>
                <a:gd name="connsiteY38" fmla="*/ 243413 h 544879"/>
                <a:gd name="connsiteX39" fmla="*/ 118065 w 553992"/>
                <a:gd name="connsiteY39" fmla="*/ 127779 h 544879"/>
                <a:gd name="connsiteX40" fmla="*/ 2337 w 553992"/>
                <a:gd name="connsiteY40" fmla="*/ 200265 h 544879"/>
                <a:gd name="connsiteX41" fmla="*/ 61963 w 553992"/>
                <a:gd name="connsiteY41" fmla="*/ 312088 h 544879"/>
                <a:gd name="connsiteX42" fmla="*/ 56534 w 553992"/>
                <a:gd name="connsiteY42" fmla="*/ 438675 h 544879"/>
                <a:gd name="connsiteX43" fmla="*/ 181121 w 553992"/>
                <a:gd name="connsiteY43" fmla="*/ 461726 h 544879"/>
                <a:gd name="connsiteX44" fmla="*/ 276752 w 553992"/>
                <a:gd name="connsiteY44" fmla="*/ 544879 h 544879"/>
                <a:gd name="connsiteX45" fmla="*/ 372478 w 553992"/>
                <a:gd name="connsiteY45" fmla="*/ 462012 h 544879"/>
                <a:gd name="connsiteX46" fmla="*/ 497065 w 553992"/>
                <a:gd name="connsiteY46" fmla="*/ 439056 h 544879"/>
                <a:gd name="connsiteX47" fmla="*/ 491826 w 553992"/>
                <a:gd name="connsiteY47" fmla="*/ 312469 h 544879"/>
                <a:gd name="connsiteX48" fmla="*/ 551548 w 553992"/>
                <a:gd name="connsiteY48" fmla="*/ 200836 h 544879"/>
                <a:gd name="connsiteX49" fmla="*/ 33864 w 553992"/>
                <a:gd name="connsiteY49" fmla="*/ 207599 h 544879"/>
                <a:gd name="connsiteX50" fmla="*/ 110731 w 553992"/>
                <a:gd name="connsiteY50" fmla="*/ 159307 h 544879"/>
                <a:gd name="connsiteX51" fmla="*/ 159023 w 553992"/>
                <a:gd name="connsiteY51" fmla="*/ 236174 h 544879"/>
                <a:gd name="connsiteX52" fmla="*/ 142926 w 553992"/>
                <a:gd name="connsiteY52" fmla="*/ 266178 h 544879"/>
                <a:gd name="connsiteX53" fmla="*/ 143211 w 553992"/>
                <a:gd name="connsiteY53" fmla="*/ 266178 h 544879"/>
                <a:gd name="connsiteX54" fmla="*/ 185026 w 553992"/>
                <a:gd name="connsiteY54" fmla="*/ 275703 h 544879"/>
                <a:gd name="connsiteX55" fmla="*/ 155594 w 553992"/>
                <a:gd name="connsiteY55" fmla="*/ 284942 h 544879"/>
                <a:gd name="connsiteX56" fmla="*/ 98444 w 553992"/>
                <a:gd name="connsiteY56" fmla="*/ 288085 h 544879"/>
                <a:gd name="connsiteX57" fmla="*/ 82918 w 553992"/>
                <a:gd name="connsiteY57" fmla="*/ 285037 h 544879"/>
                <a:gd name="connsiteX58" fmla="*/ 34055 w 553992"/>
                <a:gd name="connsiteY58" fmla="*/ 207599 h 544879"/>
                <a:gd name="connsiteX59" fmla="*/ 185121 w 553992"/>
                <a:gd name="connsiteY59" fmla="*/ 418197 h 544879"/>
                <a:gd name="connsiteX60" fmla="*/ 185121 w 553992"/>
                <a:gd name="connsiteY60" fmla="*/ 418197 h 544879"/>
                <a:gd name="connsiteX61" fmla="*/ 173025 w 553992"/>
                <a:gd name="connsiteY61" fmla="*/ 428579 h 544879"/>
                <a:gd name="connsiteX62" fmla="*/ 81966 w 553992"/>
                <a:gd name="connsiteY62" fmla="*/ 418578 h 544879"/>
                <a:gd name="connsiteX63" fmla="*/ 92157 w 553992"/>
                <a:gd name="connsiteY63" fmla="*/ 328376 h 544879"/>
                <a:gd name="connsiteX64" fmla="*/ 105302 w 553992"/>
                <a:gd name="connsiteY64" fmla="*/ 320280 h 544879"/>
                <a:gd name="connsiteX65" fmla="*/ 105492 w 553992"/>
                <a:gd name="connsiteY65" fmla="*/ 320280 h 544879"/>
                <a:gd name="connsiteX66" fmla="*/ 109779 w 553992"/>
                <a:gd name="connsiteY66" fmla="*/ 320280 h 544879"/>
                <a:gd name="connsiteX67" fmla="*/ 146259 w 553992"/>
                <a:gd name="connsiteY67" fmla="*/ 315993 h 544879"/>
                <a:gd name="connsiteX68" fmla="*/ 146259 w 553992"/>
                <a:gd name="connsiteY68" fmla="*/ 315993 h 544879"/>
                <a:gd name="connsiteX69" fmla="*/ 182264 w 553992"/>
                <a:gd name="connsiteY69" fmla="*/ 338568 h 544879"/>
                <a:gd name="connsiteX70" fmla="*/ 195694 w 553992"/>
                <a:gd name="connsiteY70" fmla="*/ 369905 h 544879"/>
                <a:gd name="connsiteX71" fmla="*/ 195885 w 553992"/>
                <a:gd name="connsiteY71" fmla="*/ 369905 h 544879"/>
                <a:gd name="connsiteX72" fmla="*/ 229317 w 553992"/>
                <a:gd name="connsiteY72" fmla="*/ 343044 h 544879"/>
                <a:gd name="connsiteX73" fmla="*/ 217983 w 553992"/>
                <a:gd name="connsiteY73" fmla="*/ 371905 h 544879"/>
                <a:gd name="connsiteX74" fmla="*/ 185026 w 553992"/>
                <a:gd name="connsiteY74" fmla="*/ 418292 h 544879"/>
                <a:gd name="connsiteX75" fmla="*/ 276752 w 553992"/>
                <a:gd name="connsiteY75" fmla="*/ 512685 h 544879"/>
                <a:gd name="connsiteX76" fmla="*/ 212553 w 553992"/>
                <a:gd name="connsiteY76" fmla="*/ 448486 h 544879"/>
                <a:gd name="connsiteX77" fmla="*/ 214363 w 553992"/>
                <a:gd name="connsiteY77" fmla="*/ 433151 h 544879"/>
                <a:gd name="connsiteX78" fmla="*/ 217221 w 553992"/>
                <a:gd name="connsiteY78" fmla="*/ 429627 h 544879"/>
                <a:gd name="connsiteX79" fmla="*/ 236652 w 553992"/>
                <a:gd name="connsiteY79" fmla="*/ 398194 h 544879"/>
                <a:gd name="connsiteX80" fmla="*/ 276657 w 553992"/>
                <a:gd name="connsiteY80" fmla="*/ 384192 h 544879"/>
                <a:gd name="connsiteX81" fmla="*/ 309518 w 553992"/>
                <a:gd name="connsiteY81" fmla="*/ 393146 h 544879"/>
                <a:gd name="connsiteX82" fmla="*/ 309518 w 553992"/>
                <a:gd name="connsiteY82" fmla="*/ 392860 h 544879"/>
                <a:gd name="connsiteX83" fmla="*/ 309518 w 553992"/>
                <a:gd name="connsiteY83" fmla="*/ 349998 h 544879"/>
                <a:gd name="connsiteX84" fmla="*/ 325044 w 553992"/>
                <a:gd name="connsiteY84" fmla="*/ 376763 h 544879"/>
                <a:gd name="connsiteX85" fmla="*/ 340855 w 553992"/>
                <a:gd name="connsiteY85" fmla="*/ 431627 h 544879"/>
                <a:gd name="connsiteX86" fmla="*/ 341427 w 553992"/>
                <a:gd name="connsiteY86" fmla="*/ 447438 h 544879"/>
                <a:gd name="connsiteX87" fmla="*/ 276752 w 553992"/>
                <a:gd name="connsiteY87" fmla="*/ 512399 h 544879"/>
                <a:gd name="connsiteX88" fmla="*/ 329616 w 553992"/>
                <a:gd name="connsiteY88" fmla="*/ 154259 h 544879"/>
                <a:gd name="connsiteX89" fmla="*/ 303898 w 553992"/>
                <a:gd name="connsiteY89" fmla="*/ 131875 h 544879"/>
                <a:gd name="connsiteX90" fmla="*/ 303708 w 553992"/>
                <a:gd name="connsiteY90" fmla="*/ 132161 h 544879"/>
                <a:gd name="connsiteX91" fmla="*/ 285324 w 553992"/>
                <a:gd name="connsiteY91" fmla="*/ 170737 h 544879"/>
                <a:gd name="connsiteX92" fmla="*/ 298945 w 553992"/>
                <a:gd name="connsiteY92" fmla="*/ 69105 h 544879"/>
                <a:gd name="connsiteX93" fmla="*/ 385337 w 553992"/>
                <a:gd name="connsiteY93" fmla="*/ 38625 h 544879"/>
                <a:gd name="connsiteX94" fmla="*/ 415341 w 553992"/>
                <a:gd name="connsiteY94" fmla="*/ 124255 h 544879"/>
                <a:gd name="connsiteX95" fmla="*/ 407054 w 553992"/>
                <a:gd name="connsiteY95" fmla="*/ 137209 h 544879"/>
                <a:gd name="connsiteX96" fmla="*/ 402958 w 553992"/>
                <a:gd name="connsiteY96" fmla="*/ 139209 h 544879"/>
                <a:gd name="connsiteX97" fmla="*/ 372002 w 553992"/>
                <a:gd name="connsiteY97" fmla="*/ 158926 h 544879"/>
                <a:gd name="connsiteX98" fmla="*/ 329711 w 553992"/>
                <a:gd name="connsiteY98" fmla="*/ 154259 h 544879"/>
                <a:gd name="connsiteX99" fmla="*/ 471824 w 553992"/>
                <a:gd name="connsiteY99" fmla="*/ 418768 h 544879"/>
                <a:gd name="connsiteX100" fmla="*/ 381622 w 553992"/>
                <a:gd name="connsiteY100" fmla="*/ 428960 h 544879"/>
                <a:gd name="connsiteX101" fmla="*/ 370859 w 553992"/>
                <a:gd name="connsiteY101" fmla="*/ 418006 h 544879"/>
                <a:gd name="connsiteX102" fmla="*/ 369907 w 553992"/>
                <a:gd name="connsiteY102" fmla="*/ 413529 h 544879"/>
                <a:gd name="connsiteX103" fmla="*/ 357524 w 553992"/>
                <a:gd name="connsiteY103" fmla="*/ 378954 h 544879"/>
                <a:gd name="connsiteX104" fmla="*/ 371526 w 553992"/>
                <a:gd name="connsiteY104" fmla="*/ 338758 h 544879"/>
                <a:gd name="connsiteX105" fmla="*/ 399053 w 553992"/>
                <a:gd name="connsiteY105" fmla="*/ 318660 h 544879"/>
                <a:gd name="connsiteX106" fmla="*/ 398863 w 553992"/>
                <a:gd name="connsiteY106" fmla="*/ 318470 h 544879"/>
                <a:gd name="connsiteX107" fmla="*/ 365335 w 553992"/>
                <a:gd name="connsiteY107" fmla="*/ 291800 h 544879"/>
                <a:gd name="connsiteX108" fmla="*/ 395910 w 553992"/>
                <a:gd name="connsiteY108" fmla="*/ 296372 h 544879"/>
                <a:gd name="connsiteX109" fmla="*/ 448678 w 553992"/>
                <a:gd name="connsiteY109" fmla="*/ 318279 h 544879"/>
                <a:gd name="connsiteX110" fmla="*/ 461442 w 553992"/>
                <a:gd name="connsiteY110" fmla="*/ 327709 h 544879"/>
                <a:gd name="connsiteX111" fmla="*/ 471919 w 553992"/>
                <a:gd name="connsiteY111" fmla="*/ 418673 h 544879"/>
                <a:gd name="connsiteX112" fmla="*/ 471919 w 553992"/>
                <a:gd name="connsiteY112" fmla="*/ 284656 h 544879"/>
                <a:gd name="connsiteX113" fmla="*/ 456584 w 553992"/>
                <a:gd name="connsiteY113" fmla="*/ 286275 h 544879"/>
                <a:gd name="connsiteX114" fmla="*/ 456584 w 553992"/>
                <a:gd name="connsiteY114" fmla="*/ 286275 h 544879"/>
                <a:gd name="connsiteX115" fmla="*/ 452584 w 553992"/>
                <a:gd name="connsiteY115" fmla="*/ 284275 h 544879"/>
                <a:gd name="connsiteX116" fmla="*/ 417913 w 553992"/>
                <a:gd name="connsiteY116" fmla="*/ 272369 h 544879"/>
                <a:gd name="connsiteX117" fmla="*/ 417913 w 553992"/>
                <a:gd name="connsiteY117" fmla="*/ 272369 h 544879"/>
                <a:gd name="connsiteX118" fmla="*/ 395243 w 553992"/>
                <a:gd name="connsiteY118" fmla="*/ 236460 h 544879"/>
                <a:gd name="connsiteX119" fmla="*/ 396767 w 553992"/>
                <a:gd name="connsiteY119" fmla="*/ 202455 h 544879"/>
                <a:gd name="connsiteX120" fmla="*/ 396481 w 553992"/>
                <a:gd name="connsiteY120" fmla="*/ 202455 h 544879"/>
                <a:gd name="connsiteX121" fmla="*/ 354762 w 553992"/>
                <a:gd name="connsiteY121" fmla="*/ 212076 h 544879"/>
                <a:gd name="connsiteX122" fmla="*/ 377336 w 553992"/>
                <a:gd name="connsiteY122" fmla="*/ 191025 h 544879"/>
                <a:gd name="connsiteX123" fmla="*/ 427342 w 553992"/>
                <a:gd name="connsiteY123" fmla="*/ 163498 h 544879"/>
                <a:gd name="connsiteX124" fmla="*/ 442677 w 553992"/>
                <a:gd name="connsiteY124" fmla="*/ 159402 h 544879"/>
                <a:gd name="connsiteX125" fmla="*/ 520401 w 553992"/>
                <a:gd name="connsiteY125" fmla="*/ 207980 h 544879"/>
                <a:gd name="connsiteX126" fmla="*/ 472110 w 553992"/>
                <a:gd name="connsiteY126" fmla="*/ 284751 h 5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553992" h="544879">
                  <a:moveTo>
                    <a:pt x="551453" y="200741"/>
                  </a:moveTo>
                  <a:cubicBezTo>
                    <a:pt x="542118" y="159783"/>
                    <a:pt x="503257" y="121493"/>
                    <a:pt x="449250" y="125779"/>
                  </a:cubicBezTo>
                  <a:cubicBezTo>
                    <a:pt x="463728" y="80631"/>
                    <a:pt x="443154" y="30624"/>
                    <a:pt x="399148" y="9479"/>
                  </a:cubicBezTo>
                  <a:cubicBezTo>
                    <a:pt x="351142" y="-13667"/>
                    <a:pt x="277038" y="3097"/>
                    <a:pt x="258369" y="87393"/>
                  </a:cubicBezTo>
                  <a:cubicBezTo>
                    <a:pt x="244748" y="148925"/>
                    <a:pt x="270847" y="230649"/>
                    <a:pt x="275895" y="241413"/>
                  </a:cubicBezTo>
                  <a:cubicBezTo>
                    <a:pt x="279228" y="248556"/>
                    <a:pt x="284277" y="246175"/>
                    <a:pt x="284848" y="241984"/>
                  </a:cubicBezTo>
                  <a:cubicBezTo>
                    <a:pt x="291325" y="196455"/>
                    <a:pt x="305327" y="178071"/>
                    <a:pt x="305327" y="178071"/>
                  </a:cubicBezTo>
                  <a:lnTo>
                    <a:pt x="305613" y="178071"/>
                  </a:lnTo>
                  <a:cubicBezTo>
                    <a:pt x="308756" y="179881"/>
                    <a:pt x="311994" y="181786"/>
                    <a:pt x="315423" y="183405"/>
                  </a:cubicBezTo>
                  <a:cubicBezTo>
                    <a:pt x="322567" y="186834"/>
                    <a:pt x="329901" y="189311"/>
                    <a:pt x="337331" y="190835"/>
                  </a:cubicBezTo>
                  <a:cubicBezTo>
                    <a:pt x="312947" y="217029"/>
                    <a:pt x="296278" y="242746"/>
                    <a:pt x="293230" y="248842"/>
                  </a:cubicBezTo>
                  <a:cubicBezTo>
                    <a:pt x="289706" y="255891"/>
                    <a:pt x="294754" y="258367"/>
                    <a:pt x="298374" y="256272"/>
                  </a:cubicBezTo>
                  <a:cubicBezTo>
                    <a:pt x="337902" y="232935"/>
                    <a:pt x="361143" y="232364"/>
                    <a:pt x="361143" y="232364"/>
                  </a:cubicBezTo>
                  <a:lnTo>
                    <a:pt x="361429" y="232364"/>
                  </a:lnTo>
                  <a:cubicBezTo>
                    <a:pt x="361810" y="236174"/>
                    <a:pt x="362477" y="239889"/>
                    <a:pt x="363239" y="243603"/>
                  </a:cubicBezTo>
                  <a:cubicBezTo>
                    <a:pt x="364953" y="251319"/>
                    <a:pt x="367620" y="258558"/>
                    <a:pt x="371049" y="265416"/>
                  </a:cubicBezTo>
                  <a:cubicBezTo>
                    <a:pt x="335426" y="262653"/>
                    <a:pt x="304755" y="265606"/>
                    <a:pt x="298183" y="267130"/>
                  </a:cubicBezTo>
                  <a:cubicBezTo>
                    <a:pt x="290468" y="268845"/>
                    <a:pt x="291706" y="274274"/>
                    <a:pt x="295612" y="275703"/>
                  </a:cubicBezTo>
                  <a:cubicBezTo>
                    <a:pt x="338569" y="292086"/>
                    <a:pt x="353428" y="309897"/>
                    <a:pt x="353428" y="309897"/>
                  </a:cubicBezTo>
                  <a:lnTo>
                    <a:pt x="353428" y="310183"/>
                  </a:lnTo>
                  <a:cubicBezTo>
                    <a:pt x="350952" y="312755"/>
                    <a:pt x="348380" y="315612"/>
                    <a:pt x="345999" y="318565"/>
                  </a:cubicBezTo>
                  <a:cubicBezTo>
                    <a:pt x="341046" y="324756"/>
                    <a:pt x="336950" y="331329"/>
                    <a:pt x="333902" y="338282"/>
                  </a:cubicBezTo>
                  <a:cubicBezTo>
                    <a:pt x="313709" y="308659"/>
                    <a:pt x="292373" y="286656"/>
                    <a:pt x="287134" y="282370"/>
                  </a:cubicBezTo>
                  <a:cubicBezTo>
                    <a:pt x="281038" y="277417"/>
                    <a:pt x="277514" y="281703"/>
                    <a:pt x="278848" y="285704"/>
                  </a:cubicBezTo>
                  <a:cubicBezTo>
                    <a:pt x="292754" y="329519"/>
                    <a:pt x="288182" y="352188"/>
                    <a:pt x="288182" y="352188"/>
                  </a:cubicBezTo>
                  <a:lnTo>
                    <a:pt x="287991" y="352474"/>
                  </a:lnTo>
                  <a:cubicBezTo>
                    <a:pt x="284277" y="352093"/>
                    <a:pt x="280562" y="351807"/>
                    <a:pt x="276752" y="351807"/>
                  </a:cubicBezTo>
                  <a:cubicBezTo>
                    <a:pt x="268846" y="351807"/>
                    <a:pt x="261131" y="352760"/>
                    <a:pt x="253797" y="354570"/>
                  </a:cubicBezTo>
                  <a:cubicBezTo>
                    <a:pt x="264370" y="320375"/>
                    <a:pt x="268275" y="289895"/>
                    <a:pt x="268370" y="283132"/>
                  </a:cubicBezTo>
                  <a:cubicBezTo>
                    <a:pt x="268370" y="275226"/>
                    <a:pt x="262846" y="275131"/>
                    <a:pt x="260559" y="278655"/>
                  </a:cubicBezTo>
                  <a:cubicBezTo>
                    <a:pt x="235032" y="316851"/>
                    <a:pt x="214363" y="327423"/>
                    <a:pt x="214363" y="327423"/>
                  </a:cubicBezTo>
                  <a:lnTo>
                    <a:pt x="214077" y="327423"/>
                  </a:lnTo>
                  <a:cubicBezTo>
                    <a:pt x="212077" y="324280"/>
                    <a:pt x="209887" y="321232"/>
                    <a:pt x="207600" y="318279"/>
                  </a:cubicBezTo>
                  <a:cubicBezTo>
                    <a:pt x="202647" y="312088"/>
                    <a:pt x="197123" y="306659"/>
                    <a:pt x="191122" y="302087"/>
                  </a:cubicBezTo>
                  <a:cubicBezTo>
                    <a:pt x="224460" y="289038"/>
                    <a:pt x="250749" y="273131"/>
                    <a:pt x="256083" y="268940"/>
                  </a:cubicBezTo>
                  <a:cubicBezTo>
                    <a:pt x="262274" y="264082"/>
                    <a:pt x="258940" y="259701"/>
                    <a:pt x="254654" y="260082"/>
                  </a:cubicBezTo>
                  <a:cubicBezTo>
                    <a:pt x="208839" y="263892"/>
                    <a:pt x="187788" y="254367"/>
                    <a:pt x="187788" y="254367"/>
                  </a:cubicBezTo>
                  <a:lnTo>
                    <a:pt x="187598" y="254176"/>
                  </a:lnTo>
                  <a:cubicBezTo>
                    <a:pt x="188836" y="250652"/>
                    <a:pt x="189884" y="247032"/>
                    <a:pt x="190646" y="243413"/>
                  </a:cubicBezTo>
                  <a:cubicBezTo>
                    <a:pt x="202552" y="191406"/>
                    <a:pt x="170072" y="139686"/>
                    <a:pt x="118065" y="127779"/>
                  </a:cubicBezTo>
                  <a:cubicBezTo>
                    <a:pt x="65868" y="115778"/>
                    <a:pt x="14148" y="148353"/>
                    <a:pt x="2337" y="200265"/>
                  </a:cubicBezTo>
                  <a:cubicBezTo>
                    <a:pt x="-6998" y="241317"/>
                    <a:pt x="11385" y="292562"/>
                    <a:pt x="61963" y="312088"/>
                  </a:cubicBezTo>
                  <a:cubicBezTo>
                    <a:pt x="29292" y="346473"/>
                    <a:pt x="26149" y="400480"/>
                    <a:pt x="56534" y="438675"/>
                  </a:cubicBezTo>
                  <a:cubicBezTo>
                    <a:pt x="82728" y="471537"/>
                    <a:pt x="134258" y="489063"/>
                    <a:pt x="181121" y="461726"/>
                  </a:cubicBezTo>
                  <a:cubicBezTo>
                    <a:pt x="187598" y="508684"/>
                    <a:pt x="227889" y="544879"/>
                    <a:pt x="276752" y="544879"/>
                  </a:cubicBezTo>
                  <a:cubicBezTo>
                    <a:pt x="318757" y="544879"/>
                    <a:pt x="364668" y="515542"/>
                    <a:pt x="372478" y="462012"/>
                  </a:cubicBezTo>
                  <a:cubicBezTo>
                    <a:pt x="413245" y="486110"/>
                    <a:pt x="466680" y="477156"/>
                    <a:pt x="497065" y="439056"/>
                  </a:cubicBezTo>
                  <a:cubicBezTo>
                    <a:pt x="523259" y="406195"/>
                    <a:pt x="528879" y="352093"/>
                    <a:pt x="491826" y="312469"/>
                  </a:cubicBezTo>
                  <a:cubicBezTo>
                    <a:pt x="536118" y="295705"/>
                    <a:pt x="562407" y="248271"/>
                    <a:pt x="551548" y="200836"/>
                  </a:cubicBezTo>
                  <a:moveTo>
                    <a:pt x="33864" y="207599"/>
                  </a:moveTo>
                  <a:cubicBezTo>
                    <a:pt x="41770" y="173023"/>
                    <a:pt x="76155" y="151497"/>
                    <a:pt x="110731" y="159307"/>
                  </a:cubicBezTo>
                  <a:cubicBezTo>
                    <a:pt x="145307" y="167213"/>
                    <a:pt x="166929" y="201598"/>
                    <a:pt x="159023" y="236174"/>
                  </a:cubicBezTo>
                  <a:cubicBezTo>
                    <a:pt x="156356" y="247890"/>
                    <a:pt x="150641" y="258081"/>
                    <a:pt x="142926" y="266178"/>
                  </a:cubicBezTo>
                  <a:lnTo>
                    <a:pt x="143211" y="266178"/>
                  </a:lnTo>
                  <a:cubicBezTo>
                    <a:pt x="143211" y="266178"/>
                    <a:pt x="168357" y="274464"/>
                    <a:pt x="185026" y="275703"/>
                  </a:cubicBezTo>
                  <a:cubicBezTo>
                    <a:pt x="185026" y="275703"/>
                    <a:pt x="173406" y="280941"/>
                    <a:pt x="155594" y="284942"/>
                  </a:cubicBezTo>
                  <a:cubicBezTo>
                    <a:pt x="136925" y="280275"/>
                    <a:pt x="116922" y="281227"/>
                    <a:pt x="98444" y="288085"/>
                  </a:cubicBezTo>
                  <a:cubicBezTo>
                    <a:pt x="93300" y="287418"/>
                    <a:pt x="88157" y="286466"/>
                    <a:pt x="82918" y="285037"/>
                  </a:cubicBezTo>
                  <a:cubicBezTo>
                    <a:pt x="48628" y="276179"/>
                    <a:pt x="26149" y="242175"/>
                    <a:pt x="34055" y="207599"/>
                  </a:cubicBezTo>
                  <a:moveTo>
                    <a:pt x="185121" y="418197"/>
                  </a:moveTo>
                  <a:lnTo>
                    <a:pt x="185121" y="418197"/>
                  </a:lnTo>
                  <a:cubicBezTo>
                    <a:pt x="181407" y="421816"/>
                    <a:pt x="177406" y="425340"/>
                    <a:pt x="173025" y="428579"/>
                  </a:cubicBezTo>
                  <a:cubicBezTo>
                    <a:pt x="144735" y="449915"/>
                    <a:pt x="104064" y="446295"/>
                    <a:pt x="81966" y="418578"/>
                  </a:cubicBezTo>
                  <a:cubicBezTo>
                    <a:pt x="59868" y="390860"/>
                    <a:pt x="64344" y="350474"/>
                    <a:pt x="92157" y="328376"/>
                  </a:cubicBezTo>
                  <a:cubicBezTo>
                    <a:pt x="96253" y="325042"/>
                    <a:pt x="100730" y="322375"/>
                    <a:pt x="105302" y="320280"/>
                  </a:cubicBezTo>
                  <a:lnTo>
                    <a:pt x="105492" y="320280"/>
                  </a:lnTo>
                  <a:cubicBezTo>
                    <a:pt x="106921" y="320280"/>
                    <a:pt x="108350" y="320280"/>
                    <a:pt x="109779" y="320280"/>
                  </a:cubicBezTo>
                  <a:cubicBezTo>
                    <a:pt x="121780" y="320280"/>
                    <a:pt x="134067" y="318565"/>
                    <a:pt x="146259" y="315993"/>
                  </a:cubicBezTo>
                  <a:lnTo>
                    <a:pt x="146259" y="315993"/>
                  </a:lnTo>
                  <a:cubicBezTo>
                    <a:pt x="159975" y="319041"/>
                    <a:pt x="172739" y="326661"/>
                    <a:pt x="182264" y="338568"/>
                  </a:cubicBezTo>
                  <a:cubicBezTo>
                    <a:pt x="189693" y="347997"/>
                    <a:pt x="194170" y="358761"/>
                    <a:pt x="195694" y="369905"/>
                  </a:cubicBezTo>
                  <a:lnTo>
                    <a:pt x="195885" y="369905"/>
                  </a:lnTo>
                  <a:cubicBezTo>
                    <a:pt x="195885" y="369905"/>
                    <a:pt x="217983" y="355236"/>
                    <a:pt x="229317" y="343044"/>
                  </a:cubicBezTo>
                  <a:cubicBezTo>
                    <a:pt x="229317" y="343044"/>
                    <a:pt x="226079" y="355427"/>
                    <a:pt x="217983" y="371905"/>
                  </a:cubicBezTo>
                  <a:cubicBezTo>
                    <a:pt x="202743" y="383526"/>
                    <a:pt x="191122" y="399623"/>
                    <a:pt x="185026" y="418292"/>
                  </a:cubicBezTo>
                  <a:moveTo>
                    <a:pt x="276752" y="512685"/>
                  </a:moveTo>
                  <a:cubicBezTo>
                    <a:pt x="241319" y="512685"/>
                    <a:pt x="212553" y="483919"/>
                    <a:pt x="212553" y="448486"/>
                  </a:cubicBezTo>
                  <a:cubicBezTo>
                    <a:pt x="212553" y="443247"/>
                    <a:pt x="213220" y="438104"/>
                    <a:pt x="214363" y="433151"/>
                  </a:cubicBezTo>
                  <a:cubicBezTo>
                    <a:pt x="215316" y="432008"/>
                    <a:pt x="216268" y="430865"/>
                    <a:pt x="217221" y="429627"/>
                  </a:cubicBezTo>
                  <a:cubicBezTo>
                    <a:pt x="224650" y="420197"/>
                    <a:pt x="231032" y="409434"/>
                    <a:pt x="236652" y="398194"/>
                  </a:cubicBezTo>
                  <a:cubicBezTo>
                    <a:pt x="247605" y="389431"/>
                    <a:pt x="261512" y="384192"/>
                    <a:pt x="276657" y="384192"/>
                  </a:cubicBezTo>
                  <a:cubicBezTo>
                    <a:pt x="288658" y="384192"/>
                    <a:pt x="299898" y="387526"/>
                    <a:pt x="309518" y="393146"/>
                  </a:cubicBezTo>
                  <a:lnTo>
                    <a:pt x="309518" y="392860"/>
                  </a:lnTo>
                  <a:cubicBezTo>
                    <a:pt x="309518" y="392860"/>
                    <a:pt x="311899" y="366571"/>
                    <a:pt x="309518" y="349998"/>
                  </a:cubicBezTo>
                  <a:cubicBezTo>
                    <a:pt x="309518" y="349998"/>
                    <a:pt x="317233" y="360285"/>
                    <a:pt x="325044" y="376763"/>
                  </a:cubicBezTo>
                  <a:cubicBezTo>
                    <a:pt x="324663" y="396003"/>
                    <a:pt x="329997" y="415244"/>
                    <a:pt x="340855" y="431627"/>
                  </a:cubicBezTo>
                  <a:cubicBezTo>
                    <a:pt x="341332" y="436770"/>
                    <a:pt x="341617" y="442104"/>
                    <a:pt x="341427" y="447438"/>
                  </a:cubicBezTo>
                  <a:cubicBezTo>
                    <a:pt x="340379" y="482871"/>
                    <a:pt x="312185" y="512399"/>
                    <a:pt x="276752" y="512399"/>
                  </a:cubicBezTo>
                  <a:moveTo>
                    <a:pt x="329616" y="154259"/>
                  </a:moveTo>
                  <a:cubicBezTo>
                    <a:pt x="318852" y="149020"/>
                    <a:pt x="310090" y="141210"/>
                    <a:pt x="303898" y="131875"/>
                  </a:cubicBezTo>
                  <a:lnTo>
                    <a:pt x="303708" y="132161"/>
                  </a:lnTo>
                  <a:cubicBezTo>
                    <a:pt x="303708" y="132161"/>
                    <a:pt x="290182" y="154830"/>
                    <a:pt x="285324" y="170737"/>
                  </a:cubicBezTo>
                  <a:cubicBezTo>
                    <a:pt x="285324" y="170737"/>
                    <a:pt x="274371" y="116445"/>
                    <a:pt x="298945" y="69105"/>
                  </a:cubicBezTo>
                  <a:cubicBezTo>
                    <a:pt x="315233" y="37578"/>
                    <a:pt x="353428" y="23195"/>
                    <a:pt x="385337" y="38625"/>
                  </a:cubicBezTo>
                  <a:cubicBezTo>
                    <a:pt x="417246" y="54056"/>
                    <a:pt x="430676" y="92346"/>
                    <a:pt x="415341" y="124255"/>
                  </a:cubicBezTo>
                  <a:cubicBezTo>
                    <a:pt x="413055" y="128922"/>
                    <a:pt x="410293" y="133304"/>
                    <a:pt x="407054" y="137209"/>
                  </a:cubicBezTo>
                  <a:cubicBezTo>
                    <a:pt x="405720" y="137876"/>
                    <a:pt x="404292" y="138447"/>
                    <a:pt x="402958" y="139209"/>
                  </a:cubicBezTo>
                  <a:cubicBezTo>
                    <a:pt x="392290" y="144448"/>
                    <a:pt x="381813" y="151211"/>
                    <a:pt x="372002" y="158926"/>
                  </a:cubicBezTo>
                  <a:cubicBezTo>
                    <a:pt x="358286" y="162165"/>
                    <a:pt x="343427" y="160831"/>
                    <a:pt x="329711" y="154259"/>
                  </a:cubicBezTo>
                  <a:moveTo>
                    <a:pt x="471824" y="418768"/>
                  </a:moveTo>
                  <a:cubicBezTo>
                    <a:pt x="449726" y="446486"/>
                    <a:pt x="409340" y="451058"/>
                    <a:pt x="381622" y="428960"/>
                  </a:cubicBezTo>
                  <a:cubicBezTo>
                    <a:pt x="377526" y="425721"/>
                    <a:pt x="373907" y="422007"/>
                    <a:pt x="370859" y="418006"/>
                  </a:cubicBezTo>
                  <a:cubicBezTo>
                    <a:pt x="370573" y="416577"/>
                    <a:pt x="370192" y="415053"/>
                    <a:pt x="369907" y="413529"/>
                  </a:cubicBezTo>
                  <a:cubicBezTo>
                    <a:pt x="367144" y="401909"/>
                    <a:pt x="362858" y="390288"/>
                    <a:pt x="357524" y="378954"/>
                  </a:cubicBezTo>
                  <a:cubicBezTo>
                    <a:pt x="357524" y="364857"/>
                    <a:pt x="362001" y="350664"/>
                    <a:pt x="371526" y="338758"/>
                  </a:cubicBezTo>
                  <a:cubicBezTo>
                    <a:pt x="379050" y="329328"/>
                    <a:pt x="388575" y="322661"/>
                    <a:pt x="399053" y="318660"/>
                  </a:cubicBezTo>
                  <a:lnTo>
                    <a:pt x="398863" y="318470"/>
                  </a:lnTo>
                  <a:cubicBezTo>
                    <a:pt x="398863" y="318470"/>
                    <a:pt x="379717" y="300182"/>
                    <a:pt x="365335" y="291800"/>
                  </a:cubicBezTo>
                  <a:cubicBezTo>
                    <a:pt x="365335" y="291800"/>
                    <a:pt x="378098" y="292181"/>
                    <a:pt x="395910" y="296372"/>
                  </a:cubicBezTo>
                  <a:cubicBezTo>
                    <a:pt x="410673" y="308659"/>
                    <a:pt x="429057" y="316470"/>
                    <a:pt x="448678" y="318279"/>
                  </a:cubicBezTo>
                  <a:cubicBezTo>
                    <a:pt x="453060" y="321137"/>
                    <a:pt x="457251" y="324280"/>
                    <a:pt x="461442" y="327709"/>
                  </a:cubicBezTo>
                  <a:cubicBezTo>
                    <a:pt x="488493" y="350569"/>
                    <a:pt x="494017" y="391050"/>
                    <a:pt x="471919" y="418673"/>
                  </a:cubicBezTo>
                  <a:moveTo>
                    <a:pt x="471919" y="284656"/>
                  </a:moveTo>
                  <a:cubicBezTo>
                    <a:pt x="466776" y="285799"/>
                    <a:pt x="461632" y="286371"/>
                    <a:pt x="456584" y="286275"/>
                  </a:cubicBezTo>
                  <a:lnTo>
                    <a:pt x="456584" y="286275"/>
                  </a:lnTo>
                  <a:cubicBezTo>
                    <a:pt x="455250" y="285609"/>
                    <a:pt x="453917" y="284942"/>
                    <a:pt x="452584" y="284275"/>
                  </a:cubicBezTo>
                  <a:cubicBezTo>
                    <a:pt x="441820" y="279132"/>
                    <a:pt x="430009" y="275226"/>
                    <a:pt x="417913" y="272369"/>
                  </a:cubicBezTo>
                  <a:lnTo>
                    <a:pt x="417913" y="272369"/>
                  </a:lnTo>
                  <a:cubicBezTo>
                    <a:pt x="406864" y="263701"/>
                    <a:pt x="398577" y="251223"/>
                    <a:pt x="395243" y="236460"/>
                  </a:cubicBezTo>
                  <a:cubicBezTo>
                    <a:pt x="392576" y="224744"/>
                    <a:pt x="393338" y="213028"/>
                    <a:pt x="396767" y="202455"/>
                  </a:cubicBezTo>
                  <a:lnTo>
                    <a:pt x="396481" y="202455"/>
                  </a:lnTo>
                  <a:cubicBezTo>
                    <a:pt x="396481" y="202455"/>
                    <a:pt x="370288" y="205980"/>
                    <a:pt x="354762" y="212076"/>
                  </a:cubicBezTo>
                  <a:cubicBezTo>
                    <a:pt x="354762" y="212076"/>
                    <a:pt x="363048" y="202265"/>
                    <a:pt x="377336" y="191025"/>
                  </a:cubicBezTo>
                  <a:cubicBezTo>
                    <a:pt x="396195" y="187120"/>
                    <a:pt x="413721" y="177690"/>
                    <a:pt x="427342" y="163498"/>
                  </a:cubicBezTo>
                  <a:cubicBezTo>
                    <a:pt x="432200" y="161879"/>
                    <a:pt x="437343" y="160450"/>
                    <a:pt x="442677" y="159402"/>
                  </a:cubicBezTo>
                  <a:cubicBezTo>
                    <a:pt x="477444" y="152544"/>
                    <a:pt x="512496" y="173404"/>
                    <a:pt x="520401" y="207980"/>
                  </a:cubicBezTo>
                  <a:cubicBezTo>
                    <a:pt x="528307" y="242556"/>
                    <a:pt x="506590" y="276941"/>
                    <a:pt x="472110" y="284751"/>
                  </a:cubicBezTo>
                </a:path>
              </a:pathLst>
            </a:custGeom>
            <a:solidFill>
              <a:srgbClr val="FFDA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CA42DC4-DCE1-4802-AA8F-2D61E8A41FFD}"/>
                </a:ext>
              </a:extLst>
            </p:cNvPr>
            <p:cNvSpPr/>
            <p:nvPr/>
          </p:nvSpPr>
          <p:spPr>
            <a:xfrm>
              <a:off x="849021" y="6058830"/>
              <a:ext cx="193354" cy="250931"/>
            </a:xfrm>
            <a:custGeom>
              <a:avLst/>
              <a:gdLst>
                <a:gd name="connsiteX0" fmla="*/ 128235 w 193354"/>
                <a:gd name="connsiteY0" fmla="*/ 188087 h 250931"/>
                <a:gd name="connsiteX1" fmla="*/ 165478 w 193354"/>
                <a:gd name="connsiteY1" fmla="*/ 243903 h 250931"/>
                <a:gd name="connsiteX2" fmla="*/ 159382 w 193354"/>
                <a:gd name="connsiteY2" fmla="*/ 250571 h 250931"/>
                <a:gd name="connsiteX3" fmla="*/ 28032 w 193354"/>
                <a:gd name="connsiteY3" fmla="*/ 168179 h 250931"/>
                <a:gd name="connsiteX4" fmla="*/ 54893 w 193354"/>
                <a:gd name="connsiteY4" fmla="*/ 9588 h 250931"/>
                <a:gd name="connsiteX5" fmla="*/ 183766 w 193354"/>
                <a:gd name="connsiteY5" fmla="*/ 54737 h 250931"/>
                <a:gd name="connsiteX6" fmla="*/ 138618 w 193354"/>
                <a:gd name="connsiteY6" fmla="*/ 183610 h 250931"/>
                <a:gd name="connsiteX7" fmla="*/ 128235 w 193354"/>
                <a:gd name="connsiteY7" fmla="*/ 187896 h 250931"/>
                <a:gd name="connsiteX8" fmla="*/ 128235 w 193354"/>
                <a:gd name="connsiteY8" fmla="*/ 188182 h 250931"/>
                <a:gd name="connsiteX9" fmla="*/ 91088 w 193354"/>
                <a:gd name="connsiteY9" fmla="*/ 160464 h 250931"/>
                <a:gd name="connsiteX10" fmla="*/ 124616 w 193354"/>
                <a:gd name="connsiteY10" fmla="*/ 154368 h 250931"/>
                <a:gd name="connsiteX11" fmla="*/ 154620 w 193354"/>
                <a:gd name="connsiteY11" fmla="*/ 68738 h 250931"/>
                <a:gd name="connsiteX12" fmla="*/ 68990 w 193354"/>
                <a:gd name="connsiteY12" fmla="*/ 38735 h 250931"/>
                <a:gd name="connsiteX13" fmla="*/ 38986 w 193354"/>
                <a:gd name="connsiteY13" fmla="*/ 125317 h 250931"/>
                <a:gd name="connsiteX14" fmla="*/ 109948 w 193354"/>
                <a:gd name="connsiteY14" fmla="*/ 199326 h 250931"/>
                <a:gd name="connsiteX15" fmla="*/ 91279 w 193354"/>
                <a:gd name="connsiteY15" fmla="*/ 160845 h 250931"/>
                <a:gd name="connsiteX16" fmla="*/ 91279 w 193354"/>
                <a:gd name="connsiteY16" fmla="*/ 160559 h 25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54" h="250931">
                  <a:moveTo>
                    <a:pt x="128235" y="188087"/>
                  </a:moveTo>
                  <a:cubicBezTo>
                    <a:pt x="128235" y="188087"/>
                    <a:pt x="133951" y="210566"/>
                    <a:pt x="165478" y="243903"/>
                  </a:cubicBezTo>
                  <a:cubicBezTo>
                    <a:pt x="168336" y="246951"/>
                    <a:pt x="167098" y="252380"/>
                    <a:pt x="159382" y="250571"/>
                  </a:cubicBezTo>
                  <a:cubicBezTo>
                    <a:pt x="147857" y="247808"/>
                    <a:pt x="67657" y="217233"/>
                    <a:pt x="28032" y="168179"/>
                  </a:cubicBezTo>
                  <a:cubicBezTo>
                    <a:pt x="-26260" y="101028"/>
                    <a:pt x="6887" y="32639"/>
                    <a:pt x="54893" y="9588"/>
                  </a:cubicBezTo>
                  <a:cubicBezTo>
                    <a:pt x="102899" y="-13558"/>
                    <a:pt x="160621" y="6635"/>
                    <a:pt x="183766" y="54737"/>
                  </a:cubicBezTo>
                  <a:cubicBezTo>
                    <a:pt x="206912" y="102743"/>
                    <a:pt x="186719" y="160464"/>
                    <a:pt x="138618" y="183610"/>
                  </a:cubicBezTo>
                  <a:cubicBezTo>
                    <a:pt x="135189" y="185229"/>
                    <a:pt x="131760" y="186658"/>
                    <a:pt x="128235" y="187896"/>
                  </a:cubicBezTo>
                  <a:lnTo>
                    <a:pt x="128235" y="188182"/>
                  </a:lnTo>
                  <a:close/>
                  <a:moveTo>
                    <a:pt x="91088" y="160464"/>
                  </a:moveTo>
                  <a:cubicBezTo>
                    <a:pt x="102232" y="161512"/>
                    <a:pt x="113758" y="159607"/>
                    <a:pt x="124616" y="154368"/>
                  </a:cubicBezTo>
                  <a:cubicBezTo>
                    <a:pt x="156525" y="139033"/>
                    <a:pt x="169955" y="100647"/>
                    <a:pt x="154620" y="68738"/>
                  </a:cubicBezTo>
                  <a:cubicBezTo>
                    <a:pt x="139285" y="36830"/>
                    <a:pt x="100899" y="23399"/>
                    <a:pt x="68990" y="38735"/>
                  </a:cubicBezTo>
                  <a:cubicBezTo>
                    <a:pt x="37081" y="54070"/>
                    <a:pt x="24508" y="92932"/>
                    <a:pt x="38986" y="125317"/>
                  </a:cubicBezTo>
                  <a:cubicBezTo>
                    <a:pt x="60703" y="174085"/>
                    <a:pt x="110138" y="199326"/>
                    <a:pt x="109948" y="199326"/>
                  </a:cubicBezTo>
                  <a:cubicBezTo>
                    <a:pt x="100518" y="185515"/>
                    <a:pt x="91279" y="160845"/>
                    <a:pt x="91279" y="160845"/>
                  </a:cubicBezTo>
                  <a:lnTo>
                    <a:pt x="91279" y="1605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08" y="4321226"/>
            <a:ext cx="2143488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6006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s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21A6A9-0530-479F-93C1-28D84D0DE5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E78D6D-5263-410F-B885-6CAEAB4929CB}"/>
              </a:ext>
            </a:extLst>
          </p:cNvPr>
          <p:cNvSpPr/>
          <p:nvPr userDrawn="1"/>
        </p:nvSpPr>
        <p:spPr>
          <a:xfrm>
            <a:off x="5474452" y="0"/>
            <a:ext cx="6516518" cy="6858000"/>
          </a:xfrm>
          <a:custGeom>
            <a:avLst/>
            <a:gdLst>
              <a:gd name="connsiteX0" fmla="*/ 1952487 w 6516518"/>
              <a:gd name="connsiteY0" fmla="*/ 0 h 6858000"/>
              <a:gd name="connsiteX1" fmla="*/ 4569013 w 6516518"/>
              <a:gd name="connsiteY1" fmla="*/ 0 h 6858000"/>
              <a:gd name="connsiteX2" fmla="*/ 4612746 w 6516518"/>
              <a:gd name="connsiteY2" fmla="*/ 17455 h 6858000"/>
              <a:gd name="connsiteX3" fmla="*/ 6187106 w 6516518"/>
              <a:gd name="connsiteY3" fmla="*/ 1552552 h 6858000"/>
              <a:gd name="connsiteX4" fmla="*/ 4687156 w 6516518"/>
              <a:gd name="connsiteY4" fmla="*/ 5902471 h 6858000"/>
              <a:gd name="connsiteX5" fmla="*/ 4337751 w 6516518"/>
              <a:gd name="connsiteY5" fmla="*/ 6048515 h 6858000"/>
              <a:gd name="connsiteX6" fmla="*/ 4335808 w 6516518"/>
              <a:gd name="connsiteY6" fmla="*/ 6057906 h 6858000"/>
              <a:gd name="connsiteX7" fmla="*/ 4335646 w 6516518"/>
              <a:gd name="connsiteY7" fmla="*/ 6057906 h 6858000"/>
              <a:gd name="connsiteX8" fmla="*/ 4730021 w 6516518"/>
              <a:gd name="connsiteY8" fmla="*/ 6848443 h 6858000"/>
              <a:gd name="connsiteX9" fmla="*/ 4736386 w 6516518"/>
              <a:gd name="connsiteY9" fmla="*/ 6858000 h 6858000"/>
              <a:gd name="connsiteX10" fmla="*/ 2665154 w 6516518"/>
              <a:gd name="connsiteY10" fmla="*/ 6858000 h 6858000"/>
              <a:gd name="connsiteX11" fmla="*/ 2503106 w 6516518"/>
              <a:gd name="connsiteY11" fmla="*/ 6754405 h 6858000"/>
              <a:gd name="connsiteX12" fmla="*/ 956873 w 6516518"/>
              <a:gd name="connsiteY12" fmla="*/ 5404592 h 6858000"/>
              <a:gd name="connsiteX13" fmla="*/ 1837187 w 6516518"/>
              <a:gd name="connsiteY13" fmla="*/ 52602 h 6858000"/>
              <a:gd name="connsiteX14" fmla="*/ 1952487 w 6516518"/>
              <a:gd name="connsiteY14" fmla="*/ 0 h 6858000"/>
              <a:gd name="connsiteX15" fmla="*/ 3355929 w 6516518"/>
              <a:gd name="connsiteY15" fmla="*/ 816461 h 6858000"/>
              <a:gd name="connsiteX16" fmla="*/ 2314826 w 6516518"/>
              <a:gd name="connsiteY16" fmla="*/ 1033301 h 6858000"/>
              <a:gd name="connsiteX17" fmla="*/ 1315507 w 6516518"/>
              <a:gd name="connsiteY17" fmla="*/ 3954350 h 6858000"/>
              <a:gd name="connsiteX18" fmla="*/ 3718924 w 6516518"/>
              <a:gd name="connsiteY18" fmla="*/ 6437103 h 6858000"/>
              <a:gd name="connsiteX19" fmla="*/ 3083421 w 6516518"/>
              <a:gd name="connsiteY19" fmla="*/ 5141972 h 6858000"/>
              <a:gd name="connsiteX20" fmla="*/ 3080830 w 6516518"/>
              <a:gd name="connsiteY20" fmla="*/ 5133066 h 6858000"/>
              <a:gd name="connsiteX21" fmla="*/ 3080992 w 6516518"/>
              <a:gd name="connsiteY21" fmla="*/ 5133066 h 6858000"/>
              <a:gd name="connsiteX22" fmla="*/ 4209355 w 6516518"/>
              <a:gd name="connsiteY22" fmla="*/ 4921933 h 6858000"/>
              <a:gd name="connsiteX23" fmla="*/ 5206407 w 6516518"/>
              <a:gd name="connsiteY23" fmla="*/ 2030353 h 6858000"/>
              <a:gd name="connsiteX24" fmla="*/ 3355929 w 6516518"/>
              <a:gd name="connsiteY24" fmla="*/ 816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518" h="6858000">
                <a:moveTo>
                  <a:pt x="1952487" y="0"/>
                </a:moveTo>
                <a:lnTo>
                  <a:pt x="4569013" y="0"/>
                </a:lnTo>
                <a:lnTo>
                  <a:pt x="4612746" y="17455"/>
                </a:lnTo>
                <a:cubicBezTo>
                  <a:pt x="5276323" y="319760"/>
                  <a:pt x="5842771" y="845818"/>
                  <a:pt x="6187106" y="1552552"/>
                </a:cubicBezTo>
                <a:cubicBezTo>
                  <a:pt x="6974158" y="3167945"/>
                  <a:pt x="6302549" y="5115418"/>
                  <a:pt x="4687156" y="5902471"/>
                </a:cubicBezTo>
                <a:cubicBezTo>
                  <a:pt x="4572199" y="5958492"/>
                  <a:pt x="4455622" y="6007066"/>
                  <a:pt x="4337751" y="6048515"/>
                </a:cubicBezTo>
                <a:lnTo>
                  <a:pt x="4335808" y="6057906"/>
                </a:lnTo>
                <a:lnTo>
                  <a:pt x="4335646" y="6057906"/>
                </a:lnTo>
                <a:cubicBezTo>
                  <a:pt x="4335646" y="6057906"/>
                  <a:pt x="4411922" y="6353332"/>
                  <a:pt x="4730021" y="6848443"/>
                </a:cubicBezTo>
                <a:lnTo>
                  <a:pt x="4736386" y="6858000"/>
                </a:lnTo>
                <a:lnTo>
                  <a:pt x="2665154" y="6858000"/>
                </a:lnTo>
                <a:lnTo>
                  <a:pt x="2503106" y="6754405"/>
                </a:lnTo>
                <a:cubicBezTo>
                  <a:pt x="1929456" y="6371774"/>
                  <a:pt x="1376629" y="5918763"/>
                  <a:pt x="956873" y="5404592"/>
                </a:cubicBezTo>
                <a:cubicBezTo>
                  <a:pt x="-884549" y="3149001"/>
                  <a:pt x="221794" y="839655"/>
                  <a:pt x="1837187" y="52602"/>
                </a:cubicBezTo>
                <a:lnTo>
                  <a:pt x="1952487" y="0"/>
                </a:lnTo>
                <a:close/>
                <a:moveTo>
                  <a:pt x="3355929" y="816461"/>
                </a:moveTo>
                <a:cubicBezTo>
                  <a:pt x="3007517" y="801021"/>
                  <a:pt x="2650388" y="869821"/>
                  <a:pt x="2314826" y="1033301"/>
                </a:cubicBezTo>
                <a:cubicBezTo>
                  <a:pt x="1241028" y="1556438"/>
                  <a:pt x="823943" y="2865817"/>
                  <a:pt x="1315507" y="3954350"/>
                </a:cubicBezTo>
                <a:cubicBezTo>
                  <a:pt x="2055605" y="5593219"/>
                  <a:pt x="3723619" y="6437751"/>
                  <a:pt x="3718924" y="6437103"/>
                </a:cubicBezTo>
                <a:cubicBezTo>
                  <a:pt x="3400444" y="5973712"/>
                  <a:pt x="3083421" y="5141972"/>
                  <a:pt x="3083421" y="5141972"/>
                </a:cubicBezTo>
                <a:lnTo>
                  <a:pt x="3080830" y="5133066"/>
                </a:lnTo>
                <a:lnTo>
                  <a:pt x="3080992" y="5133066"/>
                </a:lnTo>
                <a:cubicBezTo>
                  <a:pt x="3456789" y="5164963"/>
                  <a:pt x="3845701" y="5099065"/>
                  <a:pt x="4209355" y="4921933"/>
                </a:cubicBezTo>
                <a:cubicBezTo>
                  <a:pt x="5283153" y="4398797"/>
                  <a:pt x="5729543" y="3104151"/>
                  <a:pt x="5206407" y="2030353"/>
                </a:cubicBezTo>
                <a:cubicBezTo>
                  <a:pt x="4846751" y="1292117"/>
                  <a:pt x="4122435" y="850429"/>
                  <a:pt x="3355929" y="816461"/>
                </a:cubicBezTo>
                <a:close/>
              </a:path>
            </a:pathLst>
          </a:custGeom>
          <a:solidFill>
            <a:schemeClr val="bg1"/>
          </a:solidFill>
          <a:ln w="161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43" y="1832556"/>
            <a:ext cx="4883554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F9C122-0D40-4A41-A817-FF79C5099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814" y="3861716"/>
            <a:ext cx="4883554" cy="8666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subtitle/date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4592255-35A8-45E0-9CD6-85C94CC43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814" y="5469108"/>
            <a:ext cx="734677" cy="734677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image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0FDC1444-2361-49CE-9186-8440EF323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83" y="5510464"/>
            <a:ext cx="4088717" cy="651964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363567" y="654215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096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s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21A6A9-0530-479F-93C1-28D84D0DE5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E78D6D-5263-410F-B885-6CAEAB4929CB}"/>
              </a:ext>
            </a:extLst>
          </p:cNvPr>
          <p:cNvSpPr/>
          <p:nvPr userDrawn="1"/>
        </p:nvSpPr>
        <p:spPr>
          <a:xfrm>
            <a:off x="5474452" y="0"/>
            <a:ext cx="6516518" cy="6858000"/>
          </a:xfrm>
          <a:custGeom>
            <a:avLst/>
            <a:gdLst>
              <a:gd name="connsiteX0" fmla="*/ 1952487 w 6516518"/>
              <a:gd name="connsiteY0" fmla="*/ 0 h 6858000"/>
              <a:gd name="connsiteX1" fmla="*/ 4569013 w 6516518"/>
              <a:gd name="connsiteY1" fmla="*/ 0 h 6858000"/>
              <a:gd name="connsiteX2" fmla="*/ 4612746 w 6516518"/>
              <a:gd name="connsiteY2" fmla="*/ 17455 h 6858000"/>
              <a:gd name="connsiteX3" fmla="*/ 6187106 w 6516518"/>
              <a:gd name="connsiteY3" fmla="*/ 1552552 h 6858000"/>
              <a:gd name="connsiteX4" fmla="*/ 4687156 w 6516518"/>
              <a:gd name="connsiteY4" fmla="*/ 5902471 h 6858000"/>
              <a:gd name="connsiteX5" fmla="*/ 4337751 w 6516518"/>
              <a:gd name="connsiteY5" fmla="*/ 6048515 h 6858000"/>
              <a:gd name="connsiteX6" fmla="*/ 4335808 w 6516518"/>
              <a:gd name="connsiteY6" fmla="*/ 6057906 h 6858000"/>
              <a:gd name="connsiteX7" fmla="*/ 4335646 w 6516518"/>
              <a:gd name="connsiteY7" fmla="*/ 6057906 h 6858000"/>
              <a:gd name="connsiteX8" fmla="*/ 4730021 w 6516518"/>
              <a:gd name="connsiteY8" fmla="*/ 6848443 h 6858000"/>
              <a:gd name="connsiteX9" fmla="*/ 4736386 w 6516518"/>
              <a:gd name="connsiteY9" fmla="*/ 6858000 h 6858000"/>
              <a:gd name="connsiteX10" fmla="*/ 2665154 w 6516518"/>
              <a:gd name="connsiteY10" fmla="*/ 6858000 h 6858000"/>
              <a:gd name="connsiteX11" fmla="*/ 2503106 w 6516518"/>
              <a:gd name="connsiteY11" fmla="*/ 6754405 h 6858000"/>
              <a:gd name="connsiteX12" fmla="*/ 956873 w 6516518"/>
              <a:gd name="connsiteY12" fmla="*/ 5404592 h 6858000"/>
              <a:gd name="connsiteX13" fmla="*/ 1837187 w 6516518"/>
              <a:gd name="connsiteY13" fmla="*/ 52602 h 6858000"/>
              <a:gd name="connsiteX14" fmla="*/ 1952487 w 6516518"/>
              <a:gd name="connsiteY14" fmla="*/ 0 h 6858000"/>
              <a:gd name="connsiteX15" fmla="*/ 3355929 w 6516518"/>
              <a:gd name="connsiteY15" fmla="*/ 816461 h 6858000"/>
              <a:gd name="connsiteX16" fmla="*/ 2314826 w 6516518"/>
              <a:gd name="connsiteY16" fmla="*/ 1033301 h 6858000"/>
              <a:gd name="connsiteX17" fmla="*/ 1315507 w 6516518"/>
              <a:gd name="connsiteY17" fmla="*/ 3954350 h 6858000"/>
              <a:gd name="connsiteX18" fmla="*/ 3718924 w 6516518"/>
              <a:gd name="connsiteY18" fmla="*/ 6437103 h 6858000"/>
              <a:gd name="connsiteX19" fmla="*/ 3083421 w 6516518"/>
              <a:gd name="connsiteY19" fmla="*/ 5141972 h 6858000"/>
              <a:gd name="connsiteX20" fmla="*/ 3080830 w 6516518"/>
              <a:gd name="connsiteY20" fmla="*/ 5133066 h 6858000"/>
              <a:gd name="connsiteX21" fmla="*/ 3080992 w 6516518"/>
              <a:gd name="connsiteY21" fmla="*/ 5133066 h 6858000"/>
              <a:gd name="connsiteX22" fmla="*/ 4209355 w 6516518"/>
              <a:gd name="connsiteY22" fmla="*/ 4921933 h 6858000"/>
              <a:gd name="connsiteX23" fmla="*/ 5206407 w 6516518"/>
              <a:gd name="connsiteY23" fmla="*/ 2030353 h 6858000"/>
              <a:gd name="connsiteX24" fmla="*/ 3355929 w 6516518"/>
              <a:gd name="connsiteY24" fmla="*/ 816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16518" h="6858000">
                <a:moveTo>
                  <a:pt x="1952487" y="0"/>
                </a:moveTo>
                <a:lnTo>
                  <a:pt x="4569013" y="0"/>
                </a:lnTo>
                <a:lnTo>
                  <a:pt x="4612746" y="17455"/>
                </a:lnTo>
                <a:cubicBezTo>
                  <a:pt x="5276323" y="319760"/>
                  <a:pt x="5842771" y="845818"/>
                  <a:pt x="6187106" y="1552552"/>
                </a:cubicBezTo>
                <a:cubicBezTo>
                  <a:pt x="6974158" y="3167945"/>
                  <a:pt x="6302549" y="5115418"/>
                  <a:pt x="4687156" y="5902471"/>
                </a:cubicBezTo>
                <a:cubicBezTo>
                  <a:pt x="4572199" y="5958492"/>
                  <a:pt x="4455622" y="6007066"/>
                  <a:pt x="4337751" y="6048515"/>
                </a:cubicBezTo>
                <a:lnTo>
                  <a:pt x="4335808" y="6057906"/>
                </a:lnTo>
                <a:lnTo>
                  <a:pt x="4335646" y="6057906"/>
                </a:lnTo>
                <a:cubicBezTo>
                  <a:pt x="4335646" y="6057906"/>
                  <a:pt x="4411922" y="6353332"/>
                  <a:pt x="4730021" y="6848443"/>
                </a:cubicBezTo>
                <a:lnTo>
                  <a:pt x="4736386" y="6858000"/>
                </a:lnTo>
                <a:lnTo>
                  <a:pt x="2665154" y="6858000"/>
                </a:lnTo>
                <a:lnTo>
                  <a:pt x="2503106" y="6754405"/>
                </a:lnTo>
                <a:cubicBezTo>
                  <a:pt x="1929456" y="6371774"/>
                  <a:pt x="1376629" y="5918763"/>
                  <a:pt x="956873" y="5404592"/>
                </a:cubicBezTo>
                <a:cubicBezTo>
                  <a:pt x="-884549" y="3149001"/>
                  <a:pt x="221794" y="839655"/>
                  <a:pt x="1837187" y="52602"/>
                </a:cubicBezTo>
                <a:lnTo>
                  <a:pt x="1952487" y="0"/>
                </a:lnTo>
                <a:close/>
                <a:moveTo>
                  <a:pt x="3355929" y="816461"/>
                </a:moveTo>
                <a:cubicBezTo>
                  <a:pt x="3007517" y="801021"/>
                  <a:pt x="2650388" y="869821"/>
                  <a:pt x="2314826" y="1033301"/>
                </a:cubicBezTo>
                <a:cubicBezTo>
                  <a:pt x="1241028" y="1556438"/>
                  <a:pt x="823943" y="2865817"/>
                  <a:pt x="1315507" y="3954350"/>
                </a:cubicBezTo>
                <a:cubicBezTo>
                  <a:pt x="2055605" y="5593219"/>
                  <a:pt x="3723619" y="6437751"/>
                  <a:pt x="3718924" y="6437103"/>
                </a:cubicBezTo>
                <a:cubicBezTo>
                  <a:pt x="3400444" y="5973712"/>
                  <a:pt x="3083421" y="5141972"/>
                  <a:pt x="3083421" y="5141972"/>
                </a:cubicBezTo>
                <a:lnTo>
                  <a:pt x="3080830" y="5133066"/>
                </a:lnTo>
                <a:lnTo>
                  <a:pt x="3080992" y="5133066"/>
                </a:lnTo>
                <a:cubicBezTo>
                  <a:pt x="3456789" y="5164963"/>
                  <a:pt x="3845701" y="5099065"/>
                  <a:pt x="4209355" y="4921933"/>
                </a:cubicBezTo>
                <a:cubicBezTo>
                  <a:pt x="5283153" y="4398797"/>
                  <a:pt x="5729543" y="3104151"/>
                  <a:pt x="5206407" y="2030353"/>
                </a:cubicBezTo>
                <a:cubicBezTo>
                  <a:pt x="4846751" y="1292117"/>
                  <a:pt x="4122435" y="850429"/>
                  <a:pt x="3355929" y="816461"/>
                </a:cubicBezTo>
                <a:close/>
              </a:path>
            </a:pathLst>
          </a:custGeom>
          <a:solidFill>
            <a:schemeClr val="bg2"/>
          </a:solidFill>
          <a:ln w="161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43" y="1832556"/>
            <a:ext cx="4883554" cy="193332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0F9C122-0D40-4A41-A817-FF79C5099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814" y="3861716"/>
            <a:ext cx="4883554" cy="86669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subtitle/date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4592255-35A8-45E0-9CD6-85C94CC43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814" y="5469108"/>
            <a:ext cx="734677" cy="734677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image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0FDC1444-2361-49CE-9186-8440EF323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83" y="5510464"/>
            <a:ext cx="4088717" cy="651964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40" name="Graphic 38">
            <a:extLst>
              <a:ext uri="{FF2B5EF4-FFF2-40B4-BE49-F238E27FC236}">
                <a16:creationId xmlns:a16="http://schemas.microsoft.com/office/drawing/2014/main" id="{E9CE466E-D7FD-44D1-BED2-4BF07FAF1E0C}"/>
              </a:ext>
            </a:extLst>
          </p:cNvPr>
          <p:cNvGrpSpPr/>
          <p:nvPr/>
        </p:nvGrpSpPr>
        <p:grpSpPr>
          <a:xfrm>
            <a:off x="363567" y="654215"/>
            <a:ext cx="3041806" cy="890735"/>
            <a:chOff x="363567" y="313533"/>
            <a:chExt cx="2867204" cy="83960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25EA9B-E758-4D39-84FB-A293F698C3A0}"/>
                </a:ext>
              </a:extLst>
            </p:cNvPr>
            <p:cNvSpPr/>
            <p:nvPr/>
          </p:nvSpPr>
          <p:spPr>
            <a:xfrm>
              <a:off x="1356620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8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3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D2613C-74F4-42B6-95E2-39DE56147C7A}"/>
                </a:ext>
              </a:extLst>
            </p:cNvPr>
            <p:cNvSpPr/>
            <p:nvPr/>
          </p:nvSpPr>
          <p:spPr>
            <a:xfrm>
              <a:off x="1518448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571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2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571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E4120E8-03BA-4260-87AA-C304092815D6}"/>
                </a:ext>
              </a:extLst>
            </p:cNvPr>
            <p:cNvSpPr/>
            <p:nvPr/>
          </p:nvSpPr>
          <p:spPr>
            <a:xfrm>
              <a:off x="1716955" y="517272"/>
              <a:ext cx="154492" cy="187943"/>
            </a:xfrm>
            <a:custGeom>
              <a:avLst/>
              <a:gdLst>
                <a:gd name="connsiteX0" fmla="*/ 30957 w 154492"/>
                <a:gd name="connsiteY0" fmla="*/ 34918 h 187943"/>
                <a:gd name="connsiteX1" fmla="*/ 92725 w 154492"/>
                <a:gd name="connsiteY1" fmla="*/ 0 h 187943"/>
                <a:gd name="connsiteX2" fmla="*/ 154492 w 154492"/>
                <a:gd name="connsiteY2" fmla="*/ 68223 h 187943"/>
                <a:gd name="connsiteX3" fmla="*/ 154492 w 154492"/>
                <a:gd name="connsiteY3" fmla="*/ 187943 h 187943"/>
                <a:gd name="connsiteX4" fmla="*/ 122655 w 154492"/>
                <a:gd name="connsiteY4" fmla="*/ 187943 h 187943"/>
                <a:gd name="connsiteX5" fmla="*/ 122655 w 154492"/>
                <a:gd name="connsiteY5" fmla="*/ 71744 h 187943"/>
                <a:gd name="connsiteX6" fmla="*/ 87296 w 154492"/>
                <a:gd name="connsiteY6" fmla="*/ 27876 h 187943"/>
                <a:gd name="connsiteX7" fmla="*/ 31837 w 154492"/>
                <a:gd name="connsiteY7" fmla="*/ 66316 h 187943"/>
                <a:gd name="connsiteX8" fmla="*/ 31837 w 154492"/>
                <a:gd name="connsiteY8" fmla="*/ 187797 h 187943"/>
                <a:gd name="connsiteX9" fmla="*/ 0 w 154492"/>
                <a:gd name="connsiteY9" fmla="*/ 187797 h 187943"/>
                <a:gd name="connsiteX10" fmla="*/ 0 w 154492"/>
                <a:gd name="connsiteY10" fmla="*/ 4255 h 187943"/>
                <a:gd name="connsiteX11" fmla="*/ 30810 w 154492"/>
                <a:gd name="connsiteY11" fmla="*/ 4255 h 187943"/>
                <a:gd name="connsiteX12" fmla="*/ 30810 w 154492"/>
                <a:gd name="connsiteY12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492" h="187943">
                  <a:moveTo>
                    <a:pt x="30957" y="34918"/>
                  </a:moveTo>
                  <a:cubicBezTo>
                    <a:pt x="44015" y="15112"/>
                    <a:pt x="64555" y="0"/>
                    <a:pt x="92725" y="0"/>
                  </a:cubicBezTo>
                  <a:cubicBezTo>
                    <a:pt x="134099" y="0"/>
                    <a:pt x="154492" y="27142"/>
                    <a:pt x="154492" y="68223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22655" y="71744"/>
                  </a:lnTo>
                  <a:cubicBezTo>
                    <a:pt x="122655" y="45189"/>
                    <a:pt x="109597" y="27876"/>
                    <a:pt x="87296" y="27876"/>
                  </a:cubicBezTo>
                  <a:cubicBezTo>
                    <a:pt x="64995" y="27876"/>
                    <a:pt x="45189" y="45482"/>
                    <a:pt x="31837" y="66316"/>
                  </a:cubicBezTo>
                  <a:lnTo>
                    <a:pt x="31837" y="187797"/>
                  </a:lnTo>
                  <a:lnTo>
                    <a:pt x="0" y="187797"/>
                  </a:lnTo>
                  <a:lnTo>
                    <a:pt x="0" y="4255"/>
                  </a:lnTo>
                  <a:lnTo>
                    <a:pt x="30810" y="4255"/>
                  </a:lnTo>
                  <a:lnTo>
                    <a:pt x="30810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BB91897-798A-4141-9A7F-1D690891304E}"/>
                </a:ext>
              </a:extLst>
            </p:cNvPr>
            <p:cNvSpPr/>
            <p:nvPr/>
          </p:nvSpPr>
          <p:spPr>
            <a:xfrm>
              <a:off x="1911353" y="445528"/>
              <a:ext cx="44601" cy="259687"/>
            </a:xfrm>
            <a:custGeom>
              <a:avLst/>
              <a:gdLst>
                <a:gd name="connsiteX0" fmla="*/ 0 w 44601"/>
                <a:gd name="connsiteY0" fmla="*/ 22301 h 259687"/>
                <a:gd name="connsiteX1" fmla="*/ 22301 w 44601"/>
                <a:gd name="connsiteY1" fmla="*/ 0 h 259687"/>
                <a:gd name="connsiteX2" fmla="*/ 44602 w 44601"/>
                <a:gd name="connsiteY2" fmla="*/ 22301 h 259687"/>
                <a:gd name="connsiteX3" fmla="*/ 22301 w 44601"/>
                <a:gd name="connsiteY3" fmla="*/ 44602 h 259687"/>
                <a:gd name="connsiteX4" fmla="*/ 0 w 44601"/>
                <a:gd name="connsiteY4" fmla="*/ 22301 h 259687"/>
                <a:gd name="connsiteX5" fmla="*/ 38146 w 44601"/>
                <a:gd name="connsiteY5" fmla="*/ 259688 h 259687"/>
                <a:gd name="connsiteX6" fmla="*/ 6309 w 44601"/>
                <a:gd name="connsiteY6" fmla="*/ 259688 h 259687"/>
                <a:gd name="connsiteX7" fmla="*/ 6309 w 44601"/>
                <a:gd name="connsiteY7" fmla="*/ 75999 h 259687"/>
                <a:gd name="connsiteX8" fmla="*/ 38146 w 44601"/>
                <a:gd name="connsiteY8" fmla="*/ 75999 h 259687"/>
                <a:gd name="connsiteX9" fmla="*/ 38146 w 44601"/>
                <a:gd name="connsiteY9" fmla="*/ 259688 h 25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01" h="259687">
                  <a:moveTo>
                    <a:pt x="0" y="22301"/>
                  </a:moveTo>
                  <a:cubicBezTo>
                    <a:pt x="0" y="8803"/>
                    <a:pt x="8510" y="0"/>
                    <a:pt x="22301" y="0"/>
                  </a:cubicBezTo>
                  <a:cubicBezTo>
                    <a:pt x="34625" y="0"/>
                    <a:pt x="44602" y="10270"/>
                    <a:pt x="44602" y="22301"/>
                  </a:cubicBezTo>
                  <a:cubicBezTo>
                    <a:pt x="44602" y="35652"/>
                    <a:pt x="36092" y="44602"/>
                    <a:pt x="22301" y="44602"/>
                  </a:cubicBezTo>
                  <a:cubicBezTo>
                    <a:pt x="9977" y="44602"/>
                    <a:pt x="0" y="34332"/>
                    <a:pt x="0" y="22301"/>
                  </a:cubicBezTo>
                  <a:moveTo>
                    <a:pt x="38146" y="259688"/>
                  </a:moveTo>
                  <a:lnTo>
                    <a:pt x="6309" y="259688"/>
                  </a:lnTo>
                  <a:lnTo>
                    <a:pt x="6309" y="75999"/>
                  </a:lnTo>
                  <a:lnTo>
                    <a:pt x="38146" y="75999"/>
                  </a:lnTo>
                  <a:lnTo>
                    <a:pt x="38146" y="25968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ADFC99A-C5DB-43C1-B468-38D6B6249D7A}"/>
                </a:ext>
              </a:extLst>
            </p:cNvPr>
            <p:cNvSpPr/>
            <p:nvPr/>
          </p:nvSpPr>
          <p:spPr>
            <a:xfrm>
              <a:off x="1983831" y="517272"/>
              <a:ext cx="183101" cy="192198"/>
            </a:xfrm>
            <a:custGeom>
              <a:avLst/>
              <a:gdLst>
                <a:gd name="connsiteX0" fmla="*/ 91551 w 183101"/>
                <a:gd name="connsiteY0" fmla="*/ 0 h 192198"/>
                <a:gd name="connsiteX1" fmla="*/ 183102 w 183101"/>
                <a:gd name="connsiteY1" fmla="*/ 95365 h 192198"/>
                <a:gd name="connsiteX2" fmla="*/ 91551 w 183101"/>
                <a:gd name="connsiteY2" fmla="*/ 192198 h 192198"/>
                <a:gd name="connsiteX3" fmla="*/ 0 w 183101"/>
                <a:gd name="connsiteY3" fmla="*/ 96099 h 192198"/>
                <a:gd name="connsiteX4" fmla="*/ 91551 w 183101"/>
                <a:gd name="connsiteY4" fmla="*/ 0 h 192198"/>
                <a:gd name="connsiteX5" fmla="*/ 91551 w 183101"/>
                <a:gd name="connsiteY5" fmla="*/ 28316 h 192198"/>
                <a:gd name="connsiteX6" fmla="*/ 32571 w 183101"/>
                <a:gd name="connsiteY6" fmla="*/ 95512 h 192198"/>
                <a:gd name="connsiteX7" fmla="*/ 91551 w 183101"/>
                <a:gd name="connsiteY7" fmla="*/ 164029 h 192198"/>
                <a:gd name="connsiteX8" fmla="*/ 150531 w 183101"/>
                <a:gd name="connsiteY8" fmla="*/ 96246 h 192198"/>
                <a:gd name="connsiteX9" fmla="*/ 91551 w 183101"/>
                <a:gd name="connsiteY9" fmla="*/ 2846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01" h="192198">
                  <a:moveTo>
                    <a:pt x="91551" y="0"/>
                  </a:moveTo>
                  <a:cubicBezTo>
                    <a:pt x="142755" y="0"/>
                    <a:pt x="183102" y="37119"/>
                    <a:pt x="183102" y="95365"/>
                  </a:cubicBezTo>
                  <a:cubicBezTo>
                    <a:pt x="183102" y="153612"/>
                    <a:pt x="143928" y="192198"/>
                    <a:pt x="91551" y="192198"/>
                  </a:cubicBezTo>
                  <a:cubicBezTo>
                    <a:pt x="39173" y="192198"/>
                    <a:pt x="0" y="153025"/>
                    <a:pt x="0" y="96099"/>
                  </a:cubicBezTo>
                  <a:cubicBezTo>
                    <a:pt x="0" y="39173"/>
                    <a:pt x="39613" y="0"/>
                    <a:pt x="91551" y="0"/>
                  </a:cubicBezTo>
                  <a:moveTo>
                    <a:pt x="91551" y="28316"/>
                  </a:moveTo>
                  <a:cubicBezTo>
                    <a:pt x="54432" y="28316"/>
                    <a:pt x="32571" y="55165"/>
                    <a:pt x="32571" y="95512"/>
                  </a:cubicBezTo>
                  <a:cubicBezTo>
                    <a:pt x="32571" y="132631"/>
                    <a:pt x="57953" y="164029"/>
                    <a:pt x="91551" y="164029"/>
                  </a:cubicBezTo>
                  <a:cubicBezTo>
                    <a:pt x="128670" y="164029"/>
                    <a:pt x="150531" y="136446"/>
                    <a:pt x="150531" y="96246"/>
                  </a:cubicBezTo>
                  <a:cubicBezTo>
                    <a:pt x="150531" y="59567"/>
                    <a:pt x="125149" y="28463"/>
                    <a:pt x="91551" y="28463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3134167-2102-4B65-A312-FABBA3C86972}"/>
                </a:ext>
              </a:extLst>
            </p:cNvPr>
            <p:cNvSpPr/>
            <p:nvPr/>
          </p:nvSpPr>
          <p:spPr>
            <a:xfrm>
              <a:off x="2203465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BE6AAF-75C3-427E-AFCE-85772A163F66}"/>
                </a:ext>
              </a:extLst>
            </p:cNvPr>
            <p:cNvSpPr/>
            <p:nvPr/>
          </p:nvSpPr>
          <p:spPr>
            <a:xfrm>
              <a:off x="2320398" y="517272"/>
              <a:ext cx="138793" cy="192198"/>
            </a:xfrm>
            <a:custGeom>
              <a:avLst/>
              <a:gdLst>
                <a:gd name="connsiteX0" fmla="*/ 13351 w 138793"/>
                <a:gd name="connsiteY0" fmla="*/ 146569 h 192198"/>
                <a:gd name="connsiteX1" fmla="*/ 66316 w 138793"/>
                <a:gd name="connsiteY1" fmla="*/ 164616 h 192198"/>
                <a:gd name="connsiteX2" fmla="*/ 106222 w 138793"/>
                <a:gd name="connsiteY2" fmla="*/ 141288 h 192198"/>
                <a:gd name="connsiteX3" fmla="*/ 60300 w 138793"/>
                <a:gd name="connsiteY3" fmla="*/ 105195 h 192198"/>
                <a:gd name="connsiteX4" fmla="*/ 8656 w 138793"/>
                <a:gd name="connsiteY4" fmla="*/ 50470 h 192198"/>
                <a:gd name="connsiteX5" fmla="*/ 78640 w 138793"/>
                <a:gd name="connsiteY5" fmla="*/ 0 h 192198"/>
                <a:gd name="connsiteX6" fmla="*/ 134832 w 138793"/>
                <a:gd name="connsiteY6" fmla="*/ 13058 h 192198"/>
                <a:gd name="connsiteX7" fmla="*/ 126029 w 138793"/>
                <a:gd name="connsiteY7" fmla="*/ 39173 h 192198"/>
                <a:gd name="connsiteX8" fmla="*/ 77319 w 138793"/>
                <a:gd name="connsiteY8" fmla="*/ 26409 h 192198"/>
                <a:gd name="connsiteX9" fmla="*/ 39907 w 138793"/>
                <a:gd name="connsiteY9" fmla="*/ 50030 h 192198"/>
                <a:gd name="connsiteX10" fmla="*/ 76292 w 138793"/>
                <a:gd name="connsiteY10" fmla="*/ 77613 h 192198"/>
                <a:gd name="connsiteX11" fmla="*/ 138793 w 138793"/>
                <a:gd name="connsiteY11" fmla="*/ 138793 h 192198"/>
                <a:gd name="connsiteX12" fmla="*/ 65289 w 138793"/>
                <a:gd name="connsiteY12" fmla="*/ 192198 h 192198"/>
                <a:gd name="connsiteX13" fmla="*/ 0 w 138793"/>
                <a:gd name="connsiteY13" fmla="*/ 173125 h 192198"/>
                <a:gd name="connsiteX14" fmla="*/ 13498 w 138793"/>
                <a:gd name="connsiteY14" fmla="*/ 146569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793" h="192198">
                  <a:moveTo>
                    <a:pt x="13351" y="146569"/>
                  </a:moveTo>
                  <a:cubicBezTo>
                    <a:pt x="25382" y="157133"/>
                    <a:pt x="45189" y="164616"/>
                    <a:pt x="66316" y="164616"/>
                  </a:cubicBezTo>
                  <a:cubicBezTo>
                    <a:pt x="92431" y="164616"/>
                    <a:pt x="106222" y="155079"/>
                    <a:pt x="106222" y="141288"/>
                  </a:cubicBezTo>
                  <a:cubicBezTo>
                    <a:pt x="106222" y="126763"/>
                    <a:pt x="97713" y="117960"/>
                    <a:pt x="60300" y="105195"/>
                  </a:cubicBezTo>
                  <a:cubicBezTo>
                    <a:pt x="25675" y="93605"/>
                    <a:pt x="8656" y="79080"/>
                    <a:pt x="8656" y="50470"/>
                  </a:cubicBezTo>
                  <a:cubicBezTo>
                    <a:pt x="8656" y="21861"/>
                    <a:pt x="34772" y="0"/>
                    <a:pt x="78640" y="0"/>
                  </a:cubicBezTo>
                  <a:cubicBezTo>
                    <a:pt x="102261" y="0"/>
                    <a:pt x="120307" y="5722"/>
                    <a:pt x="134832" y="13058"/>
                  </a:cubicBezTo>
                  <a:lnTo>
                    <a:pt x="126029" y="39173"/>
                  </a:lnTo>
                  <a:cubicBezTo>
                    <a:pt x="113265" y="31691"/>
                    <a:pt x="96979" y="26409"/>
                    <a:pt x="77319" y="26409"/>
                  </a:cubicBezTo>
                  <a:cubicBezTo>
                    <a:pt x="52965" y="26409"/>
                    <a:pt x="39907" y="38440"/>
                    <a:pt x="39907" y="50030"/>
                  </a:cubicBezTo>
                  <a:cubicBezTo>
                    <a:pt x="39907" y="61621"/>
                    <a:pt x="47683" y="68076"/>
                    <a:pt x="76292" y="77613"/>
                  </a:cubicBezTo>
                  <a:cubicBezTo>
                    <a:pt x="122948" y="93165"/>
                    <a:pt x="138793" y="110477"/>
                    <a:pt x="138793" y="138793"/>
                  </a:cubicBezTo>
                  <a:cubicBezTo>
                    <a:pt x="138793" y="171658"/>
                    <a:pt x="109744" y="192198"/>
                    <a:pt x="65289" y="192198"/>
                  </a:cubicBezTo>
                  <a:cubicBezTo>
                    <a:pt x="37412" y="192198"/>
                    <a:pt x="14378" y="184422"/>
                    <a:pt x="0" y="173125"/>
                  </a:cubicBezTo>
                  <a:lnTo>
                    <a:pt x="13498" y="14656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5B3B23-4B64-4DE7-9666-ADA82BB5F649}"/>
                </a:ext>
              </a:extLst>
            </p:cNvPr>
            <p:cNvSpPr/>
            <p:nvPr/>
          </p:nvSpPr>
          <p:spPr>
            <a:xfrm>
              <a:off x="2577444" y="517272"/>
              <a:ext cx="142021" cy="192198"/>
            </a:xfrm>
            <a:custGeom>
              <a:avLst/>
              <a:gdLst>
                <a:gd name="connsiteX0" fmla="*/ 129697 w 142021"/>
                <a:gd name="connsiteY0" fmla="*/ 37853 h 192198"/>
                <a:gd name="connsiteX1" fmla="*/ 90817 w 142021"/>
                <a:gd name="connsiteY1" fmla="*/ 28316 h 192198"/>
                <a:gd name="connsiteX2" fmla="*/ 32571 w 142021"/>
                <a:gd name="connsiteY2" fmla="*/ 95512 h 192198"/>
                <a:gd name="connsiteX3" fmla="*/ 88763 w 142021"/>
                <a:gd name="connsiteY3" fmla="*/ 164029 h 192198"/>
                <a:gd name="connsiteX4" fmla="*/ 132191 w 142021"/>
                <a:gd name="connsiteY4" fmla="*/ 152291 h 192198"/>
                <a:gd name="connsiteX5" fmla="*/ 142021 w 142021"/>
                <a:gd name="connsiteY5" fmla="*/ 179140 h 192198"/>
                <a:gd name="connsiteX6" fmla="*/ 86563 w 142021"/>
                <a:gd name="connsiteY6" fmla="*/ 192198 h 192198"/>
                <a:gd name="connsiteX7" fmla="*/ 0 w 142021"/>
                <a:gd name="connsiteY7" fmla="*/ 96099 h 192198"/>
                <a:gd name="connsiteX8" fmla="*/ 89057 w 142021"/>
                <a:gd name="connsiteY8" fmla="*/ 0 h 192198"/>
                <a:gd name="connsiteX9" fmla="*/ 139234 w 142021"/>
                <a:gd name="connsiteY9" fmla="*/ 11004 h 192198"/>
                <a:gd name="connsiteX10" fmla="*/ 129697 w 142021"/>
                <a:gd name="connsiteY10" fmla="*/ 37853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021" h="192198">
                  <a:moveTo>
                    <a:pt x="129697" y="37853"/>
                  </a:moveTo>
                  <a:cubicBezTo>
                    <a:pt x="116199" y="31104"/>
                    <a:pt x="105342" y="28316"/>
                    <a:pt x="90817" y="28316"/>
                  </a:cubicBezTo>
                  <a:cubicBezTo>
                    <a:pt x="57660" y="28316"/>
                    <a:pt x="32571" y="53405"/>
                    <a:pt x="32571" y="95512"/>
                  </a:cubicBezTo>
                  <a:cubicBezTo>
                    <a:pt x="32571" y="133658"/>
                    <a:pt x="55165" y="164029"/>
                    <a:pt x="88763" y="164029"/>
                  </a:cubicBezTo>
                  <a:cubicBezTo>
                    <a:pt x="106369" y="164029"/>
                    <a:pt x="117666" y="160067"/>
                    <a:pt x="132191" y="152291"/>
                  </a:cubicBezTo>
                  <a:lnTo>
                    <a:pt x="142021" y="179140"/>
                  </a:lnTo>
                  <a:cubicBezTo>
                    <a:pt x="127203" y="187210"/>
                    <a:pt x="109597" y="192198"/>
                    <a:pt x="86563" y="192198"/>
                  </a:cubicBezTo>
                  <a:cubicBezTo>
                    <a:pt x="33892" y="192198"/>
                    <a:pt x="0" y="152585"/>
                    <a:pt x="0" y="96099"/>
                  </a:cubicBezTo>
                  <a:cubicBezTo>
                    <a:pt x="0" y="43135"/>
                    <a:pt x="34185" y="0"/>
                    <a:pt x="89057" y="0"/>
                  </a:cubicBezTo>
                  <a:cubicBezTo>
                    <a:pt x="109890" y="0"/>
                    <a:pt x="124709" y="3961"/>
                    <a:pt x="139234" y="11004"/>
                  </a:cubicBezTo>
                  <a:lnTo>
                    <a:pt x="129697" y="37853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AD35F55-D843-4BBE-957B-A0A9F4321163}"/>
                </a:ext>
              </a:extLst>
            </p:cNvPr>
            <p:cNvSpPr/>
            <p:nvPr/>
          </p:nvSpPr>
          <p:spPr>
            <a:xfrm>
              <a:off x="2731056" y="517272"/>
              <a:ext cx="187943" cy="192344"/>
            </a:xfrm>
            <a:custGeom>
              <a:avLst/>
              <a:gdLst>
                <a:gd name="connsiteX0" fmla="*/ 86856 w 187943"/>
                <a:gd name="connsiteY0" fmla="*/ 0 h 192344"/>
                <a:gd name="connsiteX1" fmla="*/ 138060 w 187943"/>
                <a:gd name="connsiteY1" fmla="*/ 19073 h 192344"/>
                <a:gd name="connsiteX2" fmla="*/ 138060 w 187943"/>
                <a:gd name="connsiteY2" fmla="*/ 4255 h 192344"/>
                <a:gd name="connsiteX3" fmla="*/ 167110 w 187943"/>
                <a:gd name="connsiteY3" fmla="*/ 4255 h 192344"/>
                <a:gd name="connsiteX4" fmla="*/ 167110 w 187943"/>
                <a:gd name="connsiteY4" fmla="*/ 143488 h 192344"/>
                <a:gd name="connsiteX5" fmla="*/ 187943 w 187943"/>
                <a:gd name="connsiteY5" fmla="*/ 165056 h 192344"/>
                <a:gd name="connsiteX6" fmla="*/ 181194 w 187943"/>
                <a:gd name="connsiteY6" fmla="*/ 189851 h 192344"/>
                <a:gd name="connsiteX7" fmla="*/ 140261 w 187943"/>
                <a:gd name="connsiteY7" fmla="*/ 162268 h 192344"/>
                <a:gd name="connsiteX8" fmla="*/ 82748 w 187943"/>
                <a:gd name="connsiteY8" fmla="*/ 192345 h 192344"/>
                <a:gd name="connsiteX9" fmla="*/ 0 w 187943"/>
                <a:gd name="connsiteY9" fmla="*/ 97273 h 192344"/>
                <a:gd name="connsiteX10" fmla="*/ 86856 w 187943"/>
                <a:gd name="connsiteY10" fmla="*/ 147 h 192344"/>
                <a:gd name="connsiteX11" fmla="*/ 135272 w 187943"/>
                <a:gd name="connsiteY11" fmla="*/ 141141 h 192344"/>
                <a:gd name="connsiteX12" fmla="*/ 135272 w 187943"/>
                <a:gd name="connsiteY12" fmla="*/ 42548 h 192344"/>
                <a:gd name="connsiteX13" fmla="*/ 90084 w 187943"/>
                <a:gd name="connsiteY13" fmla="*/ 27729 h 192344"/>
                <a:gd name="connsiteX14" fmla="*/ 32424 w 187943"/>
                <a:gd name="connsiteY14" fmla="*/ 96246 h 192344"/>
                <a:gd name="connsiteX15" fmla="*/ 89644 w 187943"/>
                <a:gd name="connsiteY15" fmla="*/ 164029 h 192344"/>
                <a:gd name="connsiteX16" fmla="*/ 135272 w 187943"/>
                <a:gd name="connsiteY16" fmla="*/ 140994 h 19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7943" h="192344">
                  <a:moveTo>
                    <a:pt x="86856" y="0"/>
                  </a:moveTo>
                  <a:cubicBezTo>
                    <a:pt x="108130" y="0"/>
                    <a:pt x="125296" y="8510"/>
                    <a:pt x="138060" y="19073"/>
                  </a:cubicBezTo>
                  <a:lnTo>
                    <a:pt x="138060" y="4255"/>
                  </a:lnTo>
                  <a:lnTo>
                    <a:pt x="167110" y="4255"/>
                  </a:lnTo>
                  <a:lnTo>
                    <a:pt x="167110" y="143488"/>
                  </a:lnTo>
                  <a:cubicBezTo>
                    <a:pt x="167110" y="161534"/>
                    <a:pt x="177673" y="165056"/>
                    <a:pt x="187943" y="165056"/>
                  </a:cubicBezTo>
                  <a:lnTo>
                    <a:pt x="181194" y="189851"/>
                  </a:lnTo>
                  <a:cubicBezTo>
                    <a:pt x="158160" y="189851"/>
                    <a:pt x="144809" y="180314"/>
                    <a:pt x="140261" y="162268"/>
                  </a:cubicBezTo>
                  <a:cubicBezTo>
                    <a:pt x="129257" y="177527"/>
                    <a:pt x="111358" y="192345"/>
                    <a:pt x="82748" y="192345"/>
                  </a:cubicBezTo>
                  <a:cubicBezTo>
                    <a:pt x="36826" y="192345"/>
                    <a:pt x="0" y="155226"/>
                    <a:pt x="0" y="97273"/>
                  </a:cubicBezTo>
                  <a:cubicBezTo>
                    <a:pt x="0" y="42548"/>
                    <a:pt x="35652" y="147"/>
                    <a:pt x="86856" y="147"/>
                  </a:cubicBezTo>
                  <a:moveTo>
                    <a:pt x="135272" y="141141"/>
                  </a:moveTo>
                  <a:lnTo>
                    <a:pt x="135272" y="42548"/>
                  </a:lnTo>
                  <a:cubicBezTo>
                    <a:pt x="122508" y="33745"/>
                    <a:pt x="106956" y="27729"/>
                    <a:pt x="90084" y="27729"/>
                  </a:cubicBezTo>
                  <a:cubicBezTo>
                    <a:pt x="56192" y="27729"/>
                    <a:pt x="32424" y="55312"/>
                    <a:pt x="32424" y="96246"/>
                  </a:cubicBezTo>
                  <a:cubicBezTo>
                    <a:pt x="32424" y="137180"/>
                    <a:pt x="56779" y="164029"/>
                    <a:pt x="89644" y="164029"/>
                  </a:cubicBezTo>
                  <a:cubicBezTo>
                    <a:pt x="107396" y="164029"/>
                    <a:pt x="124269" y="154492"/>
                    <a:pt x="135272" y="140994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7D0919E-B9C3-48AB-894E-F6D2C9AFA93D}"/>
                </a:ext>
              </a:extLst>
            </p:cNvPr>
            <p:cNvSpPr/>
            <p:nvPr/>
          </p:nvSpPr>
          <p:spPr>
            <a:xfrm>
              <a:off x="2952157" y="517272"/>
              <a:ext cx="109009" cy="187943"/>
            </a:xfrm>
            <a:custGeom>
              <a:avLst/>
              <a:gdLst>
                <a:gd name="connsiteX0" fmla="*/ 99620 w 109009"/>
                <a:gd name="connsiteY0" fmla="*/ 34918 h 187943"/>
                <a:gd name="connsiteX1" fmla="*/ 83775 w 109009"/>
                <a:gd name="connsiteY1" fmla="*/ 32131 h 187943"/>
                <a:gd name="connsiteX2" fmla="*/ 31837 w 109009"/>
                <a:gd name="connsiteY2" fmla="*/ 102114 h 187943"/>
                <a:gd name="connsiteX3" fmla="*/ 31837 w 109009"/>
                <a:gd name="connsiteY3" fmla="*/ 187943 h 187943"/>
                <a:gd name="connsiteX4" fmla="*/ 0 w 109009"/>
                <a:gd name="connsiteY4" fmla="*/ 187943 h 187943"/>
                <a:gd name="connsiteX5" fmla="*/ 0 w 109009"/>
                <a:gd name="connsiteY5" fmla="*/ 4255 h 187943"/>
                <a:gd name="connsiteX6" fmla="*/ 30664 w 109009"/>
                <a:gd name="connsiteY6" fmla="*/ 4255 h 187943"/>
                <a:gd name="connsiteX7" fmla="*/ 30664 w 109009"/>
                <a:gd name="connsiteY7" fmla="*/ 44162 h 187943"/>
                <a:gd name="connsiteX8" fmla="*/ 89644 w 109009"/>
                <a:gd name="connsiteY8" fmla="*/ 0 h 187943"/>
                <a:gd name="connsiteX9" fmla="*/ 109010 w 109009"/>
                <a:gd name="connsiteY9" fmla="*/ 2054 h 187943"/>
                <a:gd name="connsiteX10" fmla="*/ 99474 w 109009"/>
                <a:gd name="connsiteY10" fmla="*/ 34918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009" h="187943">
                  <a:moveTo>
                    <a:pt x="99620" y="34918"/>
                  </a:moveTo>
                  <a:cubicBezTo>
                    <a:pt x="95365" y="33158"/>
                    <a:pt x="89790" y="32131"/>
                    <a:pt x="83775" y="32131"/>
                  </a:cubicBezTo>
                  <a:cubicBezTo>
                    <a:pt x="57659" y="32131"/>
                    <a:pt x="31837" y="53992"/>
                    <a:pt x="31837" y="102114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0" y="4255"/>
                  </a:lnTo>
                  <a:lnTo>
                    <a:pt x="30664" y="4255"/>
                  </a:lnTo>
                  <a:lnTo>
                    <a:pt x="30664" y="44162"/>
                  </a:lnTo>
                  <a:cubicBezTo>
                    <a:pt x="39467" y="21127"/>
                    <a:pt x="58246" y="0"/>
                    <a:pt x="89644" y="0"/>
                  </a:cubicBezTo>
                  <a:cubicBezTo>
                    <a:pt x="96686" y="0"/>
                    <a:pt x="104168" y="734"/>
                    <a:pt x="109010" y="2054"/>
                  </a:cubicBezTo>
                  <a:lnTo>
                    <a:pt x="99474" y="34918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215071A-8CC9-4ED4-AACC-A4136A155D6A}"/>
                </a:ext>
              </a:extLst>
            </p:cNvPr>
            <p:cNvSpPr/>
            <p:nvPr/>
          </p:nvSpPr>
          <p:spPr>
            <a:xfrm>
              <a:off x="3068650" y="517126"/>
              <a:ext cx="162121" cy="192198"/>
            </a:xfrm>
            <a:custGeom>
              <a:avLst/>
              <a:gdLst>
                <a:gd name="connsiteX0" fmla="*/ 32424 w 162121"/>
                <a:gd name="connsiteY0" fmla="*/ 109304 h 192198"/>
                <a:gd name="connsiteX1" fmla="*/ 89644 w 162121"/>
                <a:gd name="connsiteY1" fmla="*/ 164029 h 192198"/>
                <a:gd name="connsiteX2" fmla="*/ 142608 w 162121"/>
                <a:gd name="connsiteY2" fmla="*/ 151998 h 192198"/>
                <a:gd name="connsiteX3" fmla="*/ 150091 w 162121"/>
                <a:gd name="connsiteY3" fmla="*/ 179140 h 192198"/>
                <a:gd name="connsiteX4" fmla="*/ 85829 w 162121"/>
                <a:gd name="connsiteY4" fmla="*/ 192198 h 192198"/>
                <a:gd name="connsiteX5" fmla="*/ 0 w 162121"/>
                <a:gd name="connsiteY5" fmla="*/ 96099 h 192198"/>
                <a:gd name="connsiteX6" fmla="*/ 83041 w 162121"/>
                <a:gd name="connsiteY6" fmla="*/ 0 h 192198"/>
                <a:gd name="connsiteX7" fmla="*/ 162121 w 162121"/>
                <a:gd name="connsiteY7" fmla="*/ 85095 h 192198"/>
                <a:gd name="connsiteX8" fmla="*/ 161094 w 162121"/>
                <a:gd name="connsiteY8" fmla="*/ 109157 h 192198"/>
                <a:gd name="connsiteX9" fmla="*/ 32424 w 162121"/>
                <a:gd name="connsiteY9" fmla="*/ 109157 h 192198"/>
                <a:gd name="connsiteX10" fmla="*/ 32131 w 162121"/>
                <a:gd name="connsiteY10" fmla="*/ 83481 h 192198"/>
                <a:gd name="connsiteX11" fmla="*/ 132778 w 162121"/>
                <a:gd name="connsiteY11" fmla="*/ 83481 h 192198"/>
                <a:gd name="connsiteX12" fmla="*/ 82308 w 162121"/>
                <a:gd name="connsiteY12" fmla="*/ 27729 h 192198"/>
                <a:gd name="connsiteX13" fmla="*/ 32131 w 162121"/>
                <a:gd name="connsiteY13" fmla="*/ 83481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121" h="192198">
                  <a:moveTo>
                    <a:pt x="32424" y="109304"/>
                  </a:moveTo>
                  <a:cubicBezTo>
                    <a:pt x="36679" y="143635"/>
                    <a:pt x="57219" y="164029"/>
                    <a:pt x="89644" y="164029"/>
                  </a:cubicBezTo>
                  <a:cubicBezTo>
                    <a:pt x="110917" y="164029"/>
                    <a:pt x="127056" y="159040"/>
                    <a:pt x="142608" y="151998"/>
                  </a:cubicBezTo>
                  <a:lnTo>
                    <a:pt x="150091" y="179140"/>
                  </a:lnTo>
                  <a:cubicBezTo>
                    <a:pt x="133071" y="186916"/>
                    <a:pt x="111944" y="192198"/>
                    <a:pt x="85829" y="192198"/>
                  </a:cubicBezTo>
                  <a:cubicBezTo>
                    <a:pt x="33158" y="192198"/>
                    <a:pt x="0" y="156840"/>
                    <a:pt x="0" y="96099"/>
                  </a:cubicBezTo>
                  <a:cubicBezTo>
                    <a:pt x="0" y="40934"/>
                    <a:pt x="33598" y="0"/>
                    <a:pt x="83041" y="0"/>
                  </a:cubicBezTo>
                  <a:cubicBezTo>
                    <a:pt x="135712" y="0"/>
                    <a:pt x="162121" y="38440"/>
                    <a:pt x="162121" y="85095"/>
                  </a:cubicBezTo>
                  <a:cubicBezTo>
                    <a:pt x="162121" y="93605"/>
                    <a:pt x="161828" y="101381"/>
                    <a:pt x="161094" y="109157"/>
                  </a:cubicBezTo>
                  <a:lnTo>
                    <a:pt x="32424" y="109157"/>
                  </a:lnTo>
                  <a:close/>
                  <a:moveTo>
                    <a:pt x="32131" y="83481"/>
                  </a:moveTo>
                  <a:lnTo>
                    <a:pt x="132778" y="83481"/>
                  </a:lnTo>
                  <a:cubicBezTo>
                    <a:pt x="132778" y="47829"/>
                    <a:pt x="113705" y="27729"/>
                    <a:pt x="82308" y="27729"/>
                  </a:cubicBezTo>
                  <a:cubicBezTo>
                    <a:pt x="54725" y="27729"/>
                    <a:pt x="35652" y="47243"/>
                    <a:pt x="32131" y="83481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0976BA-F2E8-4A72-9776-FEB13577BE38}"/>
                </a:ext>
              </a:extLst>
            </p:cNvPr>
            <p:cNvSpPr/>
            <p:nvPr/>
          </p:nvSpPr>
          <p:spPr>
            <a:xfrm>
              <a:off x="1357207" y="807183"/>
              <a:ext cx="176646" cy="187943"/>
            </a:xfrm>
            <a:custGeom>
              <a:avLst/>
              <a:gdLst>
                <a:gd name="connsiteX0" fmla="*/ 44602 w 176646"/>
                <a:gd name="connsiteY0" fmla="*/ 114732 h 187943"/>
                <a:gd name="connsiteX1" fmla="*/ 31837 w 176646"/>
                <a:gd name="connsiteY1" fmla="*/ 187943 h 187943"/>
                <a:gd name="connsiteX2" fmla="*/ 0 w 176646"/>
                <a:gd name="connsiteY2" fmla="*/ 187943 h 187943"/>
                <a:gd name="connsiteX3" fmla="*/ 32131 w 176646"/>
                <a:gd name="connsiteY3" fmla="*/ 4255 h 187943"/>
                <a:gd name="connsiteX4" fmla="*/ 62941 w 176646"/>
                <a:gd name="connsiteY4" fmla="*/ 4255 h 187943"/>
                <a:gd name="connsiteX5" fmla="*/ 55165 w 176646"/>
                <a:gd name="connsiteY5" fmla="*/ 46656 h 187943"/>
                <a:gd name="connsiteX6" fmla="*/ 123682 w 176646"/>
                <a:gd name="connsiteY6" fmla="*/ 0 h 187943"/>
                <a:gd name="connsiteX7" fmla="*/ 176646 w 176646"/>
                <a:gd name="connsiteY7" fmla="*/ 50470 h 187943"/>
                <a:gd name="connsiteX8" fmla="*/ 174592 w 176646"/>
                <a:gd name="connsiteY8" fmla="*/ 72771 h 187943"/>
                <a:gd name="connsiteX9" fmla="*/ 154492 w 176646"/>
                <a:gd name="connsiteY9" fmla="*/ 187943 h 187943"/>
                <a:gd name="connsiteX10" fmla="*/ 122655 w 176646"/>
                <a:gd name="connsiteY10" fmla="*/ 187943 h 187943"/>
                <a:gd name="connsiteX11" fmla="*/ 142021 w 176646"/>
                <a:gd name="connsiteY11" fmla="*/ 78053 h 187943"/>
                <a:gd name="connsiteX12" fmla="*/ 144515 w 176646"/>
                <a:gd name="connsiteY12" fmla="*/ 57953 h 187943"/>
                <a:gd name="connsiteX13" fmla="*/ 115612 w 176646"/>
                <a:gd name="connsiteY13" fmla="*/ 27876 h 187943"/>
                <a:gd name="connsiteX14" fmla="*/ 44602 w 176646"/>
                <a:gd name="connsiteY14" fmla="*/ 11473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646" h="187943">
                  <a:moveTo>
                    <a:pt x="44602" y="114732"/>
                  </a:moveTo>
                  <a:lnTo>
                    <a:pt x="31837" y="187943"/>
                  </a:lnTo>
                  <a:lnTo>
                    <a:pt x="0" y="187943"/>
                  </a:lnTo>
                  <a:lnTo>
                    <a:pt x="32131" y="4255"/>
                  </a:lnTo>
                  <a:lnTo>
                    <a:pt x="62941" y="4255"/>
                  </a:lnTo>
                  <a:lnTo>
                    <a:pt x="55165" y="46656"/>
                  </a:lnTo>
                  <a:cubicBezTo>
                    <a:pt x="69690" y="18340"/>
                    <a:pt x="96099" y="0"/>
                    <a:pt x="123682" y="0"/>
                  </a:cubicBezTo>
                  <a:cubicBezTo>
                    <a:pt x="155812" y="0"/>
                    <a:pt x="176646" y="22301"/>
                    <a:pt x="176646" y="50470"/>
                  </a:cubicBezTo>
                  <a:cubicBezTo>
                    <a:pt x="176646" y="57219"/>
                    <a:pt x="175913" y="63968"/>
                    <a:pt x="174592" y="72771"/>
                  </a:cubicBezTo>
                  <a:lnTo>
                    <a:pt x="154492" y="187943"/>
                  </a:lnTo>
                  <a:lnTo>
                    <a:pt x="122655" y="187943"/>
                  </a:lnTo>
                  <a:lnTo>
                    <a:pt x="142021" y="78053"/>
                  </a:lnTo>
                  <a:cubicBezTo>
                    <a:pt x="144075" y="66756"/>
                    <a:pt x="144515" y="62794"/>
                    <a:pt x="144515" y="57953"/>
                  </a:cubicBezTo>
                  <a:cubicBezTo>
                    <a:pt x="144515" y="39613"/>
                    <a:pt x="132925" y="27876"/>
                    <a:pt x="115612" y="27876"/>
                  </a:cubicBezTo>
                  <a:cubicBezTo>
                    <a:pt x="90964" y="27876"/>
                    <a:pt x="55165" y="54725"/>
                    <a:pt x="44602" y="114732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40E681C-69B7-4CF5-A5B5-E2936DFEB3E7}"/>
                </a:ext>
              </a:extLst>
            </p:cNvPr>
            <p:cNvSpPr/>
            <p:nvPr/>
          </p:nvSpPr>
          <p:spPr>
            <a:xfrm>
              <a:off x="1559235" y="807037"/>
              <a:ext cx="164028" cy="192198"/>
            </a:xfrm>
            <a:custGeom>
              <a:avLst/>
              <a:gdLst>
                <a:gd name="connsiteX0" fmla="*/ 0 w 164028"/>
                <a:gd name="connsiteY0" fmla="*/ 108423 h 192198"/>
                <a:gd name="connsiteX1" fmla="*/ 99327 w 164028"/>
                <a:gd name="connsiteY1" fmla="*/ 0 h 192198"/>
                <a:gd name="connsiteX2" fmla="*/ 164029 w 164028"/>
                <a:gd name="connsiteY2" fmla="*/ 54432 h 192198"/>
                <a:gd name="connsiteX3" fmla="*/ 67930 w 164028"/>
                <a:gd name="connsiteY3" fmla="*/ 118693 h 192198"/>
                <a:gd name="connsiteX4" fmla="*/ 32571 w 164028"/>
                <a:gd name="connsiteY4" fmla="*/ 115906 h 192198"/>
                <a:gd name="connsiteX5" fmla="*/ 84509 w 164028"/>
                <a:gd name="connsiteY5" fmla="*/ 163882 h 192198"/>
                <a:gd name="connsiteX6" fmla="*/ 139234 w 164028"/>
                <a:gd name="connsiteY6" fmla="*/ 150091 h 192198"/>
                <a:gd name="connsiteX7" fmla="*/ 142021 w 164028"/>
                <a:gd name="connsiteY7" fmla="*/ 178407 h 192198"/>
                <a:gd name="connsiteX8" fmla="*/ 79080 w 164028"/>
                <a:gd name="connsiteY8" fmla="*/ 192198 h 192198"/>
                <a:gd name="connsiteX9" fmla="*/ 0 w 164028"/>
                <a:gd name="connsiteY9" fmla="*/ 108423 h 192198"/>
                <a:gd name="connsiteX10" fmla="*/ 33158 w 164028"/>
                <a:gd name="connsiteY10" fmla="*/ 90377 h 192198"/>
                <a:gd name="connsiteX11" fmla="*/ 67783 w 164028"/>
                <a:gd name="connsiteY11" fmla="*/ 93605 h 192198"/>
                <a:gd name="connsiteX12" fmla="*/ 132045 w 164028"/>
                <a:gd name="connsiteY12" fmla="*/ 56779 h 192198"/>
                <a:gd name="connsiteX13" fmla="*/ 96686 w 164028"/>
                <a:gd name="connsiteY13" fmla="*/ 26702 h 192198"/>
                <a:gd name="connsiteX14" fmla="*/ 33158 w 164028"/>
                <a:gd name="connsiteY14" fmla="*/ 90230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028" h="192198">
                  <a:moveTo>
                    <a:pt x="0" y="108423"/>
                  </a:moveTo>
                  <a:cubicBezTo>
                    <a:pt x="0" y="49737"/>
                    <a:pt x="38880" y="0"/>
                    <a:pt x="99327" y="0"/>
                  </a:cubicBezTo>
                  <a:cubicBezTo>
                    <a:pt x="139967" y="0"/>
                    <a:pt x="164029" y="26115"/>
                    <a:pt x="164029" y="54432"/>
                  </a:cubicBezTo>
                  <a:cubicBezTo>
                    <a:pt x="164029" y="106663"/>
                    <a:pt x="108570" y="118693"/>
                    <a:pt x="67930" y="118693"/>
                  </a:cubicBezTo>
                  <a:cubicBezTo>
                    <a:pt x="55165" y="118693"/>
                    <a:pt x="42108" y="117226"/>
                    <a:pt x="32571" y="115906"/>
                  </a:cubicBezTo>
                  <a:cubicBezTo>
                    <a:pt x="36092" y="147010"/>
                    <a:pt x="55605" y="163882"/>
                    <a:pt x="84509" y="163882"/>
                  </a:cubicBezTo>
                  <a:cubicBezTo>
                    <a:pt x="107836" y="163882"/>
                    <a:pt x="126616" y="156106"/>
                    <a:pt x="139234" y="150091"/>
                  </a:cubicBezTo>
                  <a:lnTo>
                    <a:pt x="142021" y="178407"/>
                  </a:lnTo>
                  <a:cubicBezTo>
                    <a:pt x="127936" y="185156"/>
                    <a:pt x="105636" y="192198"/>
                    <a:pt x="79080" y="192198"/>
                  </a:cubicBezTo>
                  <a:cubicBezTo>
                    <a:pt x="32424" y="192198"/>
                    <a:pt x="0" y="160361"/>
                    <a:pt x="0" y="108423"/>
                  </a:cubicBezTo>
                  <a:moveTo>
                    <a:pt x="33158" y="90377"/>
                  </a:moveTo>
                  <a:cubicBezTo>
                    <a:pt x="44162" y="92578"/>
                    <a:pt x="54285" y="93605"/>
                    <a:pt x="67783" y="93605"/>
                  </a:cubicBezTo>
                  <a:cubicBezTo>
                    <a:pt x="107396" y="93605"/>
                    <a:pt x="132045" y="83775"/>
                    <a:pt x="132045" y="56779"/>
                  </a:cubicBezTo>
                  <a:cubicBezTo>
                    <a:pt x="132045" y="40200"/>
                    <a:pt x="117960" y="26702"/>
                    <a:pt x="96686" y="26702"/>
                  </a:cubicBezTo>
                  <a:cubicBezTo>
                    <a:pt x="63528" y="26702"/>
                    <a:pt x="38440" y="53992"/>
                    <a:pt x="33158" y="90230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4484041-A507-4E11-A362-87E7F6A21C72}"/>
                </a:ext>
              </a:extLst>
            </p:cNvPr>
            <p:cNvSpPr/>
            <p:nvPr/>
          </p:nvSpPr>
          <p:spPr>
            <a:xfrm>
              <a:off x="1742190" y="760087"/>
              <a:ext cx="118840" cy="239147"/>
            </a:xfrm>
            <a:custGeom>
              <a:avLst/>
              <a:gdLst>
                <a:gd name="connsiteX0" fmla="*/ 4401 w 118840"/>
                <a:gd name="connsiteY0" fmla="*/ 57953 h 239147"/>
                <a:gd name="connsiteX1" fmla="*/ 36826 w 118840"/>
                <a:gd name="connsiteY1" fmla="*/ 57953 h 239147"/>
                <a:gd name="connsiteX2" fmla="*/ 53845 w 118840"/>
                <a:gd name="connsiteY2" fmla="*/ 0 h 239147"/>
                <a:gd name="connsiteX3" fmla="*/ 78200 w 118840"/>
                <a:gd name="connsiteY3" fmla="*/ 0 h 239147"/>
                <a:gd name="connsiteX4" fmla="*/ 67930 w 118840"/>
                <a:gd name="connsiteY4" fmla="*/ 57953 h 239147"/>
                <a:gd name="connsiteX5" fmla="*/ 118840 w 118840"/>
                <a:gd name="connsiteY5" fmla="*/ 57953 h 239147"/>
                <a:gd name="connsiteX6" fmla="*/ 114292 w 118840"/>
                <a:gd name="connsiteY6" fmla="*/ 85536 h 239147"/>
                <a:gd name="connsiteX7" fmla="*/ 63088 w 118840"/>
                <a:gd name="connsiteY7" fmla="*/ 85536 h 239147"/>
                <a:gd name="connsiteX8" fmla="*/ 48270 w 118840"/>
                <a:gd name="connsiteY8" fmla="*/ 171364 h 239147"/>
                <a:gd name="connsiteX9" fmla="*/ 46802 w 118840"/>
                <a:gd name="connsiteY9" fmla="*/ 184862 h 239147"/>
                <a:gd name="connsiteX10" fmla="*/ 73651 w 118840"/>
                <a:gd name="connsiteY10" fmla="*/ 210978 h 239147"/>
                <a:gd name="connsiteX11" fmla="*/ 103728 w 118840"/>
                <a:gd name="connsiteY11" fmla="*/ 201735 h 239147"/>
                <a:gd name="connsiteX12" fmla="*/ 107543 w 118840"/>
                <a:gd name="connsiteY12" fmla="*/ 229317 h 239147"/>
                <a:gd name="connsiteX13" fmla="*/ 68370 w 118840"/>
                <a:gd name="connsiteY13" fmla="*/ 239147 h 239147"/>
                <a:gd name="connsiteX14" fmla="*/ 15405 w 118840"/>
                <a:gd name="connsiteY14" fmla="*/ 187210 h 239147"/>
                <a:gd name="connsiteX15" fmla="*/ 16872 w 118840"/>
                <a:gd name="connsiteY15" fmla="*/ 169897 h 239147"/>
                <a:gd name="connsiteX16" fmla="*/ 31397 w 118840"/>
                <a:gd name="connsiteY16" fmla="*/ 85389 h 239147"/>
                <a:gd name="connsiteX17" fmla="*/ 0 w 118840"/>
                <a:gd name="connsiteY17" fmla="*/ 85389 h 239147"/>
                <a:gd name="connsiteX18" fmla="*/ 4548 w 118840"/>
                <a:gd name="connsiteY18" fmla="*/ 57806 h 2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840" h="239147">
                  <a:moveTo>
                    <a:pt x="4401" y="57953"/>
                  </a:moveTo>
                  <a:lnTo>
                    <a:pt x="36826" y="57953"/>
                  </a:lnTo>
                  <a:lnTo>
                    <a:pt x="53845" y="0"/>
                  </a:lnTo>
                  <a:lnTo>
                    <a:pt x="78200" y="0"/>
                  </a:lnTo>
                  <a:lnTo>
                    <a:pt x="67930" y="57953"/>
                  </a:lnTo>
                  <a:lnTo>
                    <a:pt x="118840" y="57953"/>
                  </a:lnTo>
                  <a:lnTo>
                    <a:pt x="114292" y="85536"/>
                  </a:lnTo>
                  <a:lnTo>
                    <a:pt x="63088" y="85536"/>
                  </a:lnTo>
                  <a:lnTo>
                    <a:pt x="48270" y="171364"/>
                  </a:lnTo>
                  <a:cubicBezTo>
                    <a:pt x="47243" y="176646"/>
                    <a:pt x="46802" y="180901"/>
                    <a:pt x="46802" y="184862"/>
                  </a:cubicBezTo>
                  <a:cubicBezTo>
                    <a:pt x="46802" y="201441"/>
                    <a:pt x="57366" y="210978"/>
                    <a:pt x="73651" y="210978"/>
                  </a:cubicBezTo>
                  <a:cubicBezTo>
                    <a:pt x="87149" y="210978"/>
                    <a:pt x="95952" y="205989"/>
                    <a:pt x="103728" y="201735"/>
                  </a:cubicBezTo>
                  <a:lnTo>
                    <a:pt x="107543" y="229317"/>
                  </a:lnTo>
                  <a:cubicBezTo>
                    <a:pt x="98740" y="234599"/>
                    <a:pt x="84509" y="239147"/>
                    <a:pt x="68370" y="239147"/>
                  </a:cubicBezTo>
                  <a:cubicBezTo>
                    <a:pt x="41814" y="239147"/>
                    <a:pt x="15405" y="223889"/>
                    <a:pt x="15405" y="187210"/>
                  </a:cubicBezTo>
                  <a:cubicBezTo>
                    <a:pt x="15405" y="181928"/>
                    <a:pt x="15699" y="176940"/>
                    <a:pt x="16872" y="169897"/>
                  </a:cubicBezTo>
                  <a:lnTo>
                    <a:pt x="31397" y="85389"/>
                  </a:lnTo>
                  <a:lnTo>
                    <a:pt x="0" y="85389"/>
                  </a:lnTo>
                  <a:lnTo>
                    <a:pt x="4548" y="57806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B481EF-3687-4390-BCC8-C99A8546D43F}"/>
                </a:ext>
              </a:extLst>
            </p:cNvPr>
            <p:cNvSpPr/>
            <p:nvPr/>
          </p:nvSpPr>
          <p:spPr>
            <a:xfrm>
              <a:off x="1881130" y="809531"/>
              <a:ext cx="270691" cy="185449"/>
            </a:xfrm>
            <a:custGeom>
              <a:avLst/>
              <a:gdLst>
                <a:gd name="connsiteX0" fmla="*/ 27583 w 270691"/>
                <a:gd name="connsiteY0" fmla="*/ 185449 h 185449"/>
                <a:gd name="connsiteX1" fmla="*/ 0 w 270691"/>
                <a:gd name="connsiteY1" fmla="*/ 4255 h 185449"/>
                <a:gd name="connsiteX2" fmla="*/ 30810 w 270691"/>
                <a:gd name="connsiteY2" fmla="*/ 0 h 185449"/>
                <a:gd name="connsiteX3" fmla="*/ 51644 w 270691"/>
                <a:gd name="connsiteY3" fmla="*/ 150091 h 185449"/>
                <a:gd name="connsiteX4" fmla="*/ 118400 w 270691"/>
                <a:gd name="connsiteY4" fmla="*/ 14818 h 185449"/>
                <a:gd name="connsiteX5" fmla="*/ 151998 w 270691"/>
                <a:gd name="connsiteY5" fmla="*/ 14818 h 185449"/>
                <a:gd name="connsiteX6" fmla="*/ 170337 w 270691"/>
                <a:gd name="connsiteY6" fmla="*/ 150091 h 185449"/>
                <a:gd name="connsiteX7" fmla="*/ 244429 w 270691"/>
                <a:gd name="connsiteY7" fmla="*/ 0 h 185449"/>
                <a:gd name="connsiteX8" fmla="*/ 270691 w 270691"/>
                <a:gd name="connsiteY8" fmla="*/ 13351 h 185449"/>
                <a:gd name="connsiteX9" fmla="*/ 182662 w 270691"/>
                <a:gd name="connsiteY9" fmla="*/ 185449 h 185449"/>
                <a:gd name="connsiteX10" fmla="*/ 147743 w 270691"/>
                <a:gd name="connsiteY10" fmla="*/ 185449 h 185449"/>
                <a:gd name="connsiteX11" fmla="*/ 129257 w 270691"/>
                <a:gd name="connsiteY11" fmla="*/ 50470 h 185449"/>
                <a:gd name="connsiteX12" fmla="*/ 62501 w 270691"/>
                <a:gd name="connsiteY12" fmla="*/ 185449 h 185449"/>
                <a:gd name="connsiteX13" fmla="*/ 27583 w 270691"/>
                <a:gd name="connsiteY13" fmla="*/ 185449 h 1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0691" h="185449">
                  <a:moveTo>
                    <a:pt x="27583" y="185449"/>
                  </a:moveTo>
                  <a:lnTo>
                    <a:pt x="0" y="4255"/>
                  </a:lnTo>
                  <a:lnTo>
                    <a:pt x="30810" y="0"/>
                  </a:lnTo>
                  <a:lnTo>
                    <a:pt x="51644" y="150091"/>
                  </a:lnTo>
                  <a:lnTo>
                    <a:pt x="118400" y="14818"/>
                  </a:lnTo>
                  <a:lnTo>
                    <a:pt x="151998" y="14818"/>
                  </a:lnTo>
                  <a:lnTo>
                    <a:pt x="170337" y="150091"/>
                  </a:lnTo>
                  <a:lnTo>
                    <a:pt x="244429" y="0"/>
                  </a:lnTo>
                  <a:lnTo>
                    <a:pt x="270691" y="13351"/>
                  </a:lnTo>
                  <a:lnTo>
                    <a:pt x="182662" y="185449"/>
                  </a:lnTo>
                  <a:lnTo>
                    <a:pt x="147743" y="185449"/>
                  </a:lnTo>
                  <a:lnTo>
                    <a:pt x="129257" y="50470"/>
                  </a:lnTo>
                  <a:lnTo>
                    <a:pt x="62501" y="185449"/>
                  </a:lnTo>
                  <a:lnTo>
                    <a:pt x="27583" y="185449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C2803-6031-46FE-A54E-D83731F31B3C}"/>
                </a:ext>
              </a:extLst>
            </p:cNvPr>
            <p:cNvSpPr/>
            <p:nvPr/>
          </p:nvSpPr>
          <p:spPr>
            <a:xfrm>
              <a:off x="2148300" y="807037"/>
              <a:ext cx="186182" cy="192198"/>
            </a:xfrm>
            <a:custGeom>
              <a:avLst/>
              <a:gdLst>
                <a:gd name="connsiteX0" fmla="*/ 0 w 186182"/>
                <a:gd name="connsiteY0" fmla="*/ 109157 h 192198"/>
                <a:gd name="connsiteX1" fmla="*/ 101087 w 186182"/>
                <a:gd name="connsiteY1" fmla="*/ 0 h 192198"/>
                <a:gd name="connsiteX2" fmla="*/ 186183 w 186182"/>
                <a:gd name="connsiteY2" fmla="*/ 83041 h 192198"/>
                <a:gd name="connsiteX3" fmla="*/ 85095 w 186182"/>
                <a:gd name="connsiteY3" fmla="*/ 192198 h 192198"/>
                <a:gd name="connsiteX4" fmla="*/ 0 w 186182"/>
                <a:gd name="connsiteY4" fmla="*/ 109157 h 192198"/>
                <a:gd name="connsiteX5" fmla="*/ 153759 w 186182"/>
                <a:gd name="connsiteY5" fmla="*/ 85829 h 192198"/>
                <a:gd name="connsiteX6" fmla="*/ 100060 w 186182"/>
                <a:gd name="connsiteY6" fmla="*/ 28316 h 192198"/>
                <a:gd name="connsiteX7" fmla="*/ 32571 w 186182"/>
                <a:gd name="connsiteY7" fmla="*/ 106369 h 192198"/>
                <a:gd name="connsiteX8" fmla="*/ 86269 w 186182"/>
                <a:gd name="connsiteY8" fmla="*/ 164029 h 192198"/>
                <a:gd name="connsiteX9" fmla="*/ 153759 w 186182"/>
                <a:gd name="connsiteY9" fmla="*/ 85976 h 19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182" h="192198">
                  <a:moveTo>
                    <a:pt x="0" y="109157"/>
                  </a:moveTo>
                  <a:cubicBezTo>
                    <a:pt x="0" y="47976"/>
                    <a:pt x="39613" y="0"/>
                    <a:pt x="101087" y="0"/>
                  </a:cubicBezTo>
                  <a:cubicBezTo>
                    <a:pt x="153318" y="0"/>
                    <a:pt x="186183" y="34625"/>
                    <a:pt x="186183" y="83041"/>
                  </a:cubicBezTo>
                  <a:cubicBezTo>
                    <a:pt x="186183" y="144222"/>
                    <a:pt x="146569" y="192198"/>
                    <a:pt x="85095" y="192198"/>
                  </a:cubicBezTo>
                  <a:cubicBezTo>
                    <a:pt x="32864" y="192198"/>
                    <a:pt x="0" y="157573"/>
                    <a:pt x="0" y="109157"/>
                  </a:cubicBezTo>
                  <a:moveTo>
                    <a:pt x="153759" y="85829"/>
                  </a:moveTo>
                  <a:cubicBezTo>
                    <a:pt x="153759" y="53698"/>
                    <a:pt x="133952" y="28316"/>
                    <a:pt x="100060" y="28316"/>
                  </a:cubicBezTo>
                  <a:cubicBezTo>
                    <a:pt x="58393" y="28316"/>
                    <a:pt x="32571" y="62648"/>
                    <a:pt x="32571" y="106369"/>
                  </a:cubicBezTo>
                  <a:cubicBezTo>
                    <a:pt x="32571" y="138500"/>
                    <a:pt x="52378" y="164029"/>
                    <a:pt x="86269" y="164029"/>
                  </a:cubicBezTo>
                  <a:cubicBezTo>
                    <a:pt x="128376" y="164029"/>
                    <a:pt x="153759" y="129697"/>
                    <a:pt x="153759" y="85976"/>
                  </a:cubicBezTo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010C49-58D1-49DD-A2C8-CFC7C3C647B6}"/>
                </a:ext>
              </a:extLst>
            </p:cNvPr>
            <p:cNvSpPr/>
            <p:nvPr/>
          </p:nvSpPr>
          <p:spPr>
            <a:xfrm>
              <a:off x="2356930" y="806890"/>
              <a:ext cx="139820" cy="187943"/>
            </a:xfrm>
            <a:custGeom>
              <a:avLst/>
              <a:gdLst>
                <a:gd name="connsiteX0" fmla="*/ 23181 w 139820"/>
                <a:gd name="connsiteY0" fmla="*/ 55899 h 187943"/>
                <a:gd name="connsiteX1" fmla="*/ 23915 w 139820"/>
                <a:gd name="connsiteY1" fmla="*/ 47096 h 187943"/>
                <a:gd name="connsiteX2" fmla="*/ 3375 w 139820"/>
                <a:gd name="connsiteY2" fmla="*/ 29050 h 187943"/>
                <a:gd name="connsiteX3" fmla="*/ 14378 w 139820"/>
                <a:gd name="connsiteY3" fmla="*/ 4255 h 187943"/>
                <a:gd name="connsiteX4" fmla="*/ 53258 w 139820"/>
                <a:gd name="connsiteY4" fmla="*/ 39907 h 187943"/>
                <a:gd name="connsiteX5" fmla="*/ 53258 w 139820"/>
                <a:gd name="connsiteY5" fmla="*/ 46949 h 187943"/>
                <a:gd name="connsiteX6" fmla="*/ 116199 w 139820"/>
                <a:gd name="connsiteY6" fmla="*/ 0 h 187943"/>
                <a:gd name="connsiteX7" fmla="*/ 139820 w 139820"/>
                <a:gd name="connsiteY7" fmla="*/ 4255 h 187943"/>
                <a:gd name="connsiteX8" fmla="*/ 125736 w 139820"/>
                <a:gd name="connsiteY8" fmla="*/ 35359 h 187943"/>
                <a:gd name="connsiteX9" fmla="*/ 106369 w 139820"/>
                <a:gd name="connsiteY9" fmla="*/ 32131 h 187943"/>
                <a:gd name="connsiteX10" fmla="*/ 42108 w 139820"/>
                <a:gd name="connsiteY10" fmla="*/ 128230 h 187943"/>
                <a:gd name="connsiteX11" fmla="*/ 31837 w 139820"/>
                <a:gd name="connsiteY11" fmla="*/ 187943 h 187943"/>
                <a:gd name="connsiteX12" fmla="*/ 0 w 139820"/>
                <a:gd name="connsiteY12" fmla="*/ 187943 h 187943"/>
                <a:gd name="connsiteX13" fmla="*/ 23328 w 139820"/>
                <a:gd name="connsiteY13" fmla="*/ 55752 h 1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820" h="187943">
                  <a:moveTo>
                    <a:pt x="23181" y="55899"/>
                  </a:moveTo>
                  <a:cubicBezTo>
                    <a:pt x="23475" y="53405"/>
                    <a:pt x="23915" y="50324"/>
                    <a:pt x="23915" y="47096"/>
                  </a:cubicBezTo>
                  <a:cubicBezTo>
                    <a:pt x="23915" y="34038"/>
                    <a:pt x="15845" y="29050"/>
                    <a:pt x="3375" y="29050"/>
                  </a:cubicBezTo>
                  <a:lnTo>
                    <a:pt x="14378" y="4255"/>
                  </a:lnTo>
                  <a:cubicBezTo>
                    <a:pt x="39467" y="4255"/>
                    <a:pt x="53258" y="16286"/>
                    <a:pt x="53258" y="39907"/>
                  </a:cubicBezTo>
                  <a:lnTo>
                    <a:pt x="53258" y="46949"/>
                  </a:lnTo>
                  <a:cubicBezTo>
                    <a:pt x="66609" y="13351"/>
                    <a:pt x="88910" y="0"/>
                    <a:pt x="116199" y="0"/>
                  </a:cubicBezTo>
                  <a:cubicBezTo>
                    <a:pt x="126763" y="0"/>
                    <a:pt x="134539" y="2201"/>
                    <a:pt x="139820" y="4255"/>
                  </a:cubicBezTo>
                  <a:lnTo>
                    <a:pt x="125736" y="35359"/>
                  </a:lnTo>
                  <a:cubicBezTo>
                    <a:pt x="120161" y="33305"/>
                    <a:pt x="114439" y="32131"/>
                    <a:pt x="106369" y="32131"/>
                  </a:cubicBezTo>
                  <a:cubicBezTo>
                    <a:pt x="80547" y="32131"/>
                    <a:pt x="54432" y="55752"/>
                    <a:pt x="42108" y="128230"/>
                  </a:cubicBezTo>
                  <a:lnTo>
                    <a:pt x="31837" y="187943"/>
                  </a:lnTo>
                  <a:lnTo>
                    <a:pt x="0" y="187943"/>
                  </a:lnTo>
                  <a:lnTo>
                    <a:pt x="23328" y="55752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DF6143-6B40-4664-8C3E-769554148F79}"/>
                </a:ext>
              </a:extLst>
            </p:cNvPr>
            <p:cNvSpPr/>
            <p:nvPr/>
          </p:nvSpPr>
          <p:spPr>
            <a:xfrm>
              <a:off x="2488681" y="733532"/>
              <a:ext cx="170924" cy="263355"/>
            </a:xfrm>
            <a:custGeom>
              <a:avLst/>
              <a:gdLst>
                <a:gd name="connsiteX0" fmla="*/ 45922 w 170924"/>
                <a:gd name="connsiteY0" fmla="*/ 0 h 263355"/>
                <a:gd name="connsiteX1" fmla="*/ 77759 w 170924"/>
                <a:gd name="connsiteY1" fmla="*/ 0 h 263355"/>
                <a:gd name="connsiteX2" fmla="*/ 58686 w 170924"/>
                <a:gd name="connsiteY2" fmla="*/ 108423 h 263355"/>
                <a:gd name="connsiteX3" fmla="*/ 118693 w 170924"/>
                <a:gd name="connsiteY3" fmla="*/ 73505 h 263355"/>
                <a:gd name="connsiteX4" fmla="*/ 170924 w 170924"/>
                <a:gd name="connsiteY4" fmla="*/ 120894 h 263355"/>
                <a:gd name="connsiteX5" fmla="*/ 104168 w 170924"/>
                <a:gd name="connsiteY5" fmla="*/ 175326 h 263355"/>
                <a:gd name="connsiteX6" fmla="*/ 96392 w 170924"/>
                <a:gd name="connsiteY6" fmla="*/ 175032 h 263355"/>
                <a:gd name="connsiteX7" fmla="*/ 126469 w 170924"/>
                <a:gd name="connsiteY7" fmla="*/ 220955 h 263355"/>
                <a:gd name="connsiteX8" fmla="*/ 160654 w 170924"/>
                <a:gd name="connsiteY8" fmla="*/ 238560 h 263355"/>
                <a:gd name="connsiteX9" fmla="*/ 149650 w 170924"/>
                <a:gd name="connsiteY9" fmla="*/ 263356 h 263355"/>
                <a:gd name="connsiteX10" fmla="*/ 101968 w 170924"/>
                <a:gd name="connsiteY10" fmla="*/ 238560 h 263355"/>
                <a:gd name="connsiteX11" fmla="*/ 58540 w 170924"/>
                <a:gd name="connsiteY11" fmla="*/ 163588 h 263355"/>
                <a:gd name="connsiteX12" fmla="*/ 61767 w 170924"/>
                <a:gd name="connsiteY12" fmla="*/ 153318 h 263355"/>
                <a:gd name="connsiteX13" fmla="*/ 93605 w 170924"/>
                <a:gd name="connsiteY13" fmla="*/ 159040 h 263355"/>
                <a:gd name="connsiteX14" fmla="*/ 140261 w 170924"/>
                <a:gd name="connsiteY14" fmla="*/ 124415 h 263355"/>
                <a:gd name="connsiteX15" fmla="*/ 110917 w 170924"/>
                <a:gd name="connsiteY15" fmla="*/ 98300 h 263355"/>
                <a:gd name="connsiteX16" fmla="*/ 47683 w 170924"/>
                <a:gd name="connsiteY16" fmla="*/ 170044 h 263355"/>
                <a:gd name="connsiteX17" fmla="*/ 31837 w 170924"/>
                <a:gd name="connsiteY17" fmla="*/ 261595 h 263355"/>
                <a:gd name="connsiteX18" fmla="*/ 0 w 170924"/>
                <a:gd name="connsiteY18" fmla="*/ 261595 h 263355"/>
                <a:gd name="connsiteX19" fmla="*/ 45922 w 170924"/>
                <a:gd name="connsiteY19" fmla="*/ 147 h 26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0924" h="263355">
                  <a:moveTo>
                    <a:pt x="45922" y="0"/>
                  </a:moveTo>
                  <a:lnTo>
                    <a:pt x="77759" y="0"/>
                  </a:lnTo>
                  <a:lnTo>
                    <a:pt x="58686" y="108423"/>
                  </a:lnTo>
                  <a:cubicBezTo>
                    <a:pt x="71451" y="86856"/>
                    <a:pt x="93018" y="73505"/>
                    <a:pt x="118693" y="73505"/>
                  </a:cubicBezTo>
                  <a:cubicBezTo>
                    <a:pt x="149063" y="73505"/>
                    <a:pt x="170924" y="94779"/>
                    <a:pt x="170924" y="120894"/>
                  </a:cubicBezTo>
                  <a:cubicBezTo>
                    <a:pt x="170924" y="158307"/>
                    <a:pt x="142608" y="175326"/>
                    <a:pt x="104168" y="175326"/>
                  </a:cubicBezTo>
                  <a:cubicBezTo>
                    <a:pt x="101674" y="175326"/>
                    <a:pt x="99620" y="175326"/>
                    <a:pt x="96392" y="175032"/>
                  </a:cubicBezTo>
                  <a:lnTo>
                    <a:pt x="126469" y="220955"/>
                  </a:lnTo>
                  <a:cubicBezTo>
                    <a:pt x="134539" y="233279"/>
                    <a:pt x="143341" y="238560"/>
                    <a:pt x="160654" y="238560"/>
                  </a:cubicBezTo>
                  <a:lnTo>
                    <a:pt x="149650" y="263356"/>
                  </a:lnTo>
                  <a:cubicBezTo>
                    <a:pt x="127790" y="263356"/>
                    <a:pt x="113558" y="258807"/>
                    <a:pt x="101968" y="238560"/>
                  </a:cubicBezTo>
                  <a:lnTo>
                    <a:pt x="58540" y="163588"/>
                  </a:lnTo>
                  <a:lnTo>
                    <a:pt x="61767" y="153318"/>
                  </a:lnTo>
                  <a:cubicBezTo>
                    <a:pt x="68810" y="156546"/>
                    <a:pt x="79813" y="159040"/>
                    <a:pt x="93605" y="159040"/>
                  </a:cubicBezTo>
                  <a:cubicBezTo>
                    <a:pt x="124415" y="159040"/>
                    <a:pt x="140261" y="144956"/>
                    <a:pt x="140261" y="124415"/>
                  </a:cubicBezTo>
                  <a:cubicBezTo>
                    <a:pt x="140261" y="109890"/>
                    <a:pt x="128963" y="98300"/>
                    <a:pt x="110917" y="98300"/>
                  </a:cubicBezTo>
                  <a:cubicBezTo>
                    <a:pt x="91111" y="98300"/>
                    <a:pt x="57513" y="113852"/>
                    <a:pt x="47683" y="170044"/>
                  </a:cubicBezTo>
                  <a:lnTo>
                    <a:pt x="31837" y="261595"/>
                  </a:lnTo>
                  <a:lnTo>
                    <a:pt x="0" y="261595"/>
                  </a:lnTo>
                  <a:lnTo>
                    <a:pt x="45922" y="147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6D0C6E8-2FE8-49DA-8B83-5AF8B481DB90}"/>
                </a:ext>
              </a:extLst>
            </p:cNvPr>
            <p:cNvSpPr/>
            <p:nvPr/>
          </p:nvSpPr>
          <p:spPr>
            <a:xfrm>
              <a:off x="363567" y="313848"/>
              <a:ext cx="853475" cy="839292"/>
            </a:xfrm>
            <a:custGeom>
              <a:avLst/>
              <a:gdLst>
                <a:gd name="connsiteX0" fmla="*/ 849418 w 853475"/>
                <a:gd name="connsiteY0" fmla="*/ 309207 h 839292"/>
                <a:gd name="connsiteX1" fmla="*/ 691991 w 853475"/>
                <a:gd name="connsiteY1" fmla="*/ 193741 h 839292"/>
                <a:gd name="connsiteX2" fmla="*/ 614819 w 853475"/>
                <a:gd name="connsiteY2" fmla="*/ 14601 h 839292"/>
                <a:gd name="connsiteX3" fmla="*/ 397972 w 853475"/>
                <a:gd name="connsiteY3" fmla="*/ 134614 h 839292"/>
                <a:gd name="connsiteX4" fmla="*/ 424968 w 853475"/>
                <a:gd name="connsiteY4" fmla="*/ 371854 h 839292"/>
                <a:gd name="connsiteX5" fmla="*/ 438759 w 853475"/>
                <a:gd name="connsiteY5" fmla="*/ 372735 h 839292"/>
                <a:gd name="connsiteX6" fmla="*/ 470303 w 853475"/>
                <a:gd name="connsiteY6" fmla="*/ 274288 h 839292"/>
                <a:gd name="connsiteX7" fmla="*/ 470743 w 853475"/>
                <a:gd name="connsiteY7" fmla="*/ 274288 h 839292"/>
                <a:gd name="connsiteX8" fmla="*/ 485855 w 853475"/>
                <a:gd name="connsiteY8" fmla="*/ 282504 h 839292"/>
                <a:gd name="connsiteX9" fmla="*/ 519600 w 853475"/>
                <a:gd name="connsiteY9" fmla="*/ 293948 h 839292"/>
                <a:gd name="connsiteX10" fmla="*/ 451670 w 853475"/>
                <a:gd name="connsiteY10" fmla="*/ 383298 h 839292"/>
                <a:gd name="connsiteX11" fmla="*/ 459593 w 853475"/>
                <a:gd name="connsiteY11" fmla="*/ 394742 h 839292"/>
                <a:gd name="connsiteX12" fmla="*/ 556279 w 853475"/>
                <a:gd name="connsiteY12" fmla="*/ 357916 h 839292"/>
                <a:gd name="connsiteX13" fmla="*/ 556719 w 853475"/>
                <a:gd name="connsiteY13" fmla="*/ 357916 h 839292"/>
                <a:gd name="connsiteX14" fmla="*/ 559507 w 853475"/>
                <a:gd name="connsiteY14" fmla="*/ 375229 h 839292"/>
                <a:gd name="connsiteX15" fmla="*/ 571537 w 853475"/>
                <a:gd name="connsiteY15" fmla="*/ 408827 h 839292"/>
                <a:gd name="connsiteX16" fmla="*/ 459300 w 853475"/>
                <a:gd name="connsiteY16" fmla="*/ 411468 h 839292"/>
                <a:gd name="connsiteX17" fmla="*/ 455338 w 853475"/>
                <a:gd name="connsiteY17" fmla="*/ 424672 h 839292"/>
                <a:gd name="connsiteX18" fmla="*/ 544395 w 853475"/>
                <a:gd name="connsiteY18" fmla="*/ 477343 h 839292"/>
                <a:gd name="connsiteX19" fmla="*/ 544395 w 853475"/>
                <a:gd name="connsiteY19" fmla="*/ 477783 h 839292"/>
                <a:gd name="connsiteX20" fmla="*/ 532951 w 853475"/>
                <a:gd name="connsiteY20" fmla="*/ 490694 h 839292"/>
                <a:gd name="connsiteX21" fmla="*/ 514318 w 853475"/>
                <a:gd name="connsiteY21" fmla="*/ 521065 h 839292"/>
                <a:gd name="connsiteX22" fmla="*/ 442280 w 853475"/>
                <a:gd name="connsiteY22" fmla="*/ 434942 h 839292"/>
                <a:gd name="connsiteX23" fmla="*/ 429516 w 853475"/>
                <a:gd name="connsiteY23" fmla="*/ 440077 h 839292"/>
                <a:gd name="connsiteX24" fmla="*/ 443894 w 853475"/>
                <a:gd name="connsiteY24" fmla="*/ 542485 h 839292"/>
                <a:gd name="connsiteX25" fmla="*/ 443601 w 853475"/>
                <a:gd name="connsiteY25" fmla="*/ 542925 h 839292"/>
                <a:gd name="connsiteX26" fmla="*/ 426288 w 853475"/>
                <a:gd name="connsiteY26" fmla="*/ 541898 h 839292"/>
                <a:gd name="connsiteX27" fmla="*/ 390930 w 853475"/>
                <a:gd name="connsiteY27" fmla="*/ 546153 h 839292"/>
                <a:gd name="connsiteX28" fmla="*/ 413377 w 853475"/>
                <a:gd name="connsiteY28" fmla="*/ 436116 h 839292"/>
                <a:gd name="connsiteX29" fmla="*/ 401347 w 853475"/>
                <a:gd name="connsiteY29" fmla="*/ 429220 h 839292"/>
                <a:gd name="connsiteX30" fmla="*/ 330189 w 853475"/>
                <a:gd name="connsiteY30" fmla="*/ 504339 h 839292"/>
                <a:gd name="connsiteX31" fmla="*/ 329749 w 853475"/>
                <a:gd name="connsiteY31" fmla="*/ 504339 h 839292"/>
                <a:gd name="connsiteX32" fmla="*/ 319773 w 853475"/>
                <a:gd name="connsiteY32" fmla="*/ 490254 h 839292"/>
                <a:gd name="connsiteX33" fmla="*/ 294391 w 853475"/>
                <a:gd name="connsiteY33" fmla="*/ 465313 h 839292"/>
                <a:gd name="connsiteX34" fmla="*/ 394451 w 853475"/>
                <a:gd name="connsiteY34" fmla="*/ 414255 h 839292"/>
                <a:gd name="connsiteX35" fmla="*/ 392250 w 853475"/>
                <a:gd name="connsiteY35" fmla="*/ 400611 h 839292"/>
                <a:gd name="connsiteX36" fmla="*/ 289256 w 853475"/>
                <a:gd name="connsiteY36" fmla="*/ 391808 h 839292"/>
                <a:gd name="connsiteX37" fmla="*/ 288962 w 853475"/>
                <a:gd name="connsiteY37" fmla="*/ 391514 h 839292"/>
                <a:gd name="connsiteX38" fmla="*/ 293657 w 853475"/>
                <a:gd name="connsiteY38" fmla="*/ 374935 h 839292"/>
                <a:gd name="connsiteX39" fmla="*/ 181859 w 853475"/>
                <a:gd name="connsiteY39" fmla="*/ 196822 h 839292"/>
                <a:gd name="connsiteX40" fmla="*/ 3599 w 853475"/>
                <a:gd name="connsiteY40" fmla="*/ 308473 h 839292"/>
                <a:gd name="connsiteX41" fmla="*/ 95444 w 853475"/>
                <a:gd name="connsiteY41" fmla="*/ 480718 h 839292"/>
                <a:gd name="connsiteX42" fmla="*/ 87081 w 853475"/>
                <a:gd name="connsiteY42" fmla="*/ 675704 h 839292"/>
                <a:gd name="connsiteX43" fmla="*/ 278985 w 853475"/>
                <a:gd name="connsiteY43" fmla="*/ 711209 h 839292"/>
                <a:gd name="connsiteX44" fmla="*/ 426288 w 853475"/>
                <a:gd name="connsiteY44" fmla="*/ 839292 h 839292"/>
                <a:gd name="connsiteX45" fmla="*/ 573738 w 853475"/>
                <a:gd name="connsiteY45" fmla="*/ 711649 h 839292"/>
                <a:gd name="connsiteX46" fmla="*/ 765643 w 853475"/>
                <a:gd name="connsiteY46" fmla="*/ 676290 h 839292"/>
                <a:gd name="connsiteX47" fmla="*/ 757720 w 853475"/>
                <a:gd name="connsiteY47" fmla="*/ 481305 h 839292"/>
                <a:gd name="connsiteX48" fmla="*/ 849711 w 853475"/>
                <a:gd name="connsiteY48" fmla="*/ 309353 h 839292"/>
                <a:gd name="connsiteX49" fmla="*/ 52309 w 853475"/>
                <a:gd name="connsiteY49" fmla="*/ 319770 h 839292"/>
                <a:gd name="connsiteX50" fmla="*/ 170709 w 853475"/>
                <a:gd name="connsiteY50" fmla="*/ 245385 h 839292"/>
                <a:gd name="connsiteX51" fmla="*/ 245094 w 853475"/>
                <a:gd name="connsiteY51" fmla="*/ 363785 h 839292"/>
                <a:gd name="connsiteX52" fmla="*/ 220299 w 853475"/>
                <a:gd name="connsiteY52" fmla="*/ 410001 h 839292"/>
                <a:gd name="connsiteX53" fmla="*/ 220739 w 853475"/>
                <a:gd name="connsiteY53" fmla="*/ 410001 h 839292"/>
                <a:gd name="connsiteX54" fmla="*/ 285148 w 853475"/>
                <a:gd name="connsiteY54" fmla="*/ 424672 h 839292"/>
                <a:gd name="connsiteX55" fmla="*/ 239812 w 853475"/>
                <a:gd name="connsiteY55" fmla="*/ 438904 h 839292"/>
                <a:gd name="connsiteX56" fmla="*/ 151783 w 853475"/>
                <a:gd name="connsiteY56" fmla="*/ 443745 h 839292"/>
                <a:gd name="connsiteX57" fmla="*/ 127868 w 853475"/>
                <a:gd name="connsiteY57" fmla="*/ 439050 h 839292"/>
                <a:gd name="connsiteX58" fmla="*/ 52456 w 853475"/>
                <a:gd name="connsiteY58" fmla="*/ 319770 h 839292"/>
                <a:gd name="connsiteX59" fmla="*/ 285148 w 853475"/>
                <a:gd name="connsiteY59" fmla="*/ 644160 h 839292"/>
                <a:gd name="connsiteX60" fmla="*/ 285148 w 853475"/>
                <a:gd name="connsiteY60" fmla="*/ 644160 h 839292"/>
                <a:gd name="connsiteX61" fmla="*/ 266515 w 853475"/>
                <a:gd name="connsiteY61" fmla="*/ 660152 h 839292"/>
                <a:gd name="connsiteX62" fmla="*/ 126254 w 853475"/>
                <a:gd name="connsiteY62" fmla="*/ 644746 h 839292"/>
                <a:gd name="connsiteX63" fmla="*/ 141953 w 853475"/>
                <a:gd name="connsiteY63" fmla="*/ 505806 h 839292"/>
                <a:gd name="connsiteX64" fmla="*/ 162199 w 853475"/>
                <a:gd name="connsiteY64" fmla="*/ 493335 h 839292"/>
                <a:gd name="connsiteX65" fmla="*/ 162493 w 853475"/>
                <a:gd name="connsiteY65" fmla="*/ 493335 h 839292"/>
                <a:gd name="connsiteX66" fmla="*/ 169095 w 853475"/>
                <a:gd name="connsiteY66" fmla="*/ 493335 h 839292"/>
                <a:gd name="connsiteX67" fmla="*/ 225287 w 853475"/>
                <a:gd name="connsiteY67" fmla="*/ 486733 h 839292"/>
                <a:gd name="connsiteX68" fmla="*/ 225287 w 853475"/>
                <a:gd name="connsiteY68" fmla="*/ 486733 h 839292"/>
                <a:gd name="connsiteX69" fmla="*/ 280599 w 853475"/>
                <a:gd name="connsiteY69" fmla="*/ 521505 h 839292"/>
                <a:gd name="connsiteX70" fmla="*/ 301286 w 853475"/>
                <a:gd name="connsiteY70" fmla="*/ 569774 h 839292"/>
                <a:gd name="connsiteX71" fmla="*/ 301580 w 853475"/>
                <a:gd name="connsiteY71" fmla="*/ 569774 h 839292"/>
                <a:gd name="connsiteX72" fmla="*/ 353077 w 853475"/>
                <a:gd name="connsiteY72" fmla="*/ 528254 h 839292"/>
                <a:gd name="connsiteX73" fmla="*/ 335618 w 853475"/>
                <a:gd name="connsiteY73" fmla="*/ 572709 h 839292"/>
                <a:gd name="connsiteX74" fmla="*/ 284854 w 853475"/>
                <a:gd name="connsiteY74" fmla="*/ 644160 h 839292"/>
                <a:gd name="connsiteX75" fmla="*/ 425995 w 853475"/>
                <a:gd name="connsiteY75" fmla="*/ 789555 h 839292"/>
                <a:gd name="connsiteX76" fmla="*/ 327108 w 853475"/>
                <a:gd name="connsiteY76" fmla="*/ 690669 h 839292"/>
                <a:gd name="connsiteX77" fmla="*/ 329896 w 853475"/>
                <a:gd name="connsiteY77" fmla="*/ 667047 h 839292"/>
                <a:gd name="connsiteX78" fmla="*/ 334297 w 853475"/>
                <a:gd name="connsiteY78" fmla="*/ 661619 h 839292"/>
                <a:gd name="connsiteX79" fmla="*/ 364228 w 853475"/>
                <a:gd name="connsiteY79" fmla="*/ 613202 h 839292"/>
                <a:gd name="connsiteX80" fmla="*/ 425848 w 853475"/>
                <a:gd name="connsiteY80" fmla="*/ 591635 h 839292"/>
                <a:gd name="connsiteX81" fmla="*/ 476465 w 853475"/>
                <a:gd name="connsiteY81" fmla="*/ 605427 h 839292"/>
                <a:gd name="connsiteX82" fmla="*/ 476465 w 853475"/>
                <a:gd name="connsiteY82" fmla="*/ 604986 h 839292"/>
                <a:gd name="connsiteX83" fmla="*/ 476465 w 853475"/>
                <a:gd name="connsiteY83" fmla="*/ 538964 h 839292"/>
                <a:gd name="connsiteX84" fmla="*/ 500380 w 853475"/>
                <a:gd name="connsiteY84" fmla="*/ 580191 h 839292"/>
                <a:gd name="connsiteX85" fmla="*/ 524735 w 853475"/>
                <a:gd name="connsiteY85" fmla="*/ 664700 h 839292"/>
                <a:gd name="connsiteX86" fmla="*/ 525615 w 853475"/>
                <a:gd name="connsiteY86" fmla="*/ 689055 h 839292"/>
                <a:gd name="connsiteX87" fmla="*/ 425995 w 853475"/>
                <a:gd name="connsiteY87" fmla="*/ 789115 h 839292"/>
                <a:gd name="connsiteX88" fmla="*/ 507422 w 853475"/>
                <a:gd name="connsiteY88" fmla="*/ 237462 h 839292"/>
                <a:gd name="connsiteX89" fmla="*/ 467809 w 853475"/>
                <a:gd name="connsiteY89" fmla="*/ 202984 h 839292"/>
                <a:gd name="connsiteX90" fmla="*/ 467516 w 853475"/>
                <a:gd name="connsiteY90" fmla="*/ 203424 h 839292"/>
                <a:gd name="connsiteX91" fmla="*/ 439199 w 853475"/>
                <a:gd name="connsiteY91" fmla="*/ 262844 h 839292"/>
                <a:gd name="connsiteX92" fmla="*/ 460180 w 853475"/>
                <a:gd name="connsiteY92" fmla="*/ 106298 h 839292"/>
                <a:gd name="connsiteX93" fmla="*/ 593251 w 853475"/>
                <a:gd name="connsiteY93" fmla="*/ 59349 h 839292"/>
                <a:gd name="connsiteX94" fmla="*/ 639467 w 853475"/>
                <a:gd name="connsiteY94" fmla="*/ 191247 h 839292"/>
                <a:gd name="connsiteX95" fmla="*/ 626703 w 853475"/>
                <a:gd name="connsiteY95" fmla="*/ 211200 h 839292"/>
                <a:gd name="connsiteX96" fmla="*/ 620394 w 853475"/>
                <a:gd name="connsiteY96" fmla="*/ 214281 h 839292"/>
                <a:gd name="connsiteX97" fmla="*/ 572711 w 853475"/>
                <a:gd name="connsiteY97" fmla="*/ 244798 h 839292"/>
                <a:gd name="connsiteX98" fmla="*/ 507569 w 853475"/>
                <a:gd name="connsiteY98" fmla="*/ 237609 h 839292"/>
                <a:gd name="connsiteX99" fmla="*/ 726470 w 853475"/>
                <a:gd name="connsiteY99" fmla="*/ 645040 h 839292"/>
                <a:gd name="connsiteX100" fmla="*/ 587529 w 853475"/>
                <a:gd name="connsiteY100" fmla="*/ 660739 h 839292"/>
                <a:gd name="connsiteX101" fmla="*/ 570951 w 853475"/>
                <a:gd name="connsiteY101" fmla="*/ 643866 h 839292"/>
                <a:gd name="connsiteX102" fmla="*/ 569483 w 853475"/>
                <a:gd name="connsiteY102" fmla="*/ 636970 h 839292"/>
                <a:gd name="connsiteX103" fmla="*/ 550410 w 853475"/>
                <a:gd name="connsiteY103" fmla="*/ 583713 h 839292"/>
                <a:gd name="connsiteX104" fmla="*/ 571978 w 853475"/>
                <a:gd name="connsiteY104" fmla="*/ 521798 h 839292"/>
                <a:gd name="connsiteX105" fmla="*/ 614379 w 853475"/>
                <a:gd name="connsiteY105" fmla="*/ 490841 h 839292"/>
                <a:gd name="connsiteX106" fmla="*/ 614085 w 853475"/>
                <a:gd name="connsiteY106" fmla="*/ 490548 h 839292"/>
                <a:gd name="connsiteX107" fmla="*/ 562441 w 853475"/>
                <a:gd name="connsiteY107" fmla="*/ 449467 h 839292"/>
                <a:gd name="connsiteX108" fmla="*/ 609537 w 853475"/>
                <a:gd name="connsiteY108" fmla="*/ 456510 h 839292"/>
                <a:gd name="connsiteX109" fmla="*/ 690818 w 853475"/>
                <a:gd name="connsiteY109" fmla="*/ 490254 h 839292"/>
                <a:gd name="connsiteX110" fmla="*/ 710478 w 853475"/>
                <a:gd name="connsiteY110" fmla="*/ 504779 h 839292"/>
                <a:gd name="connsiteX111" fmla="*/ 726616 w 853475"/>
                <a:gd name="connsiteY111" fmla="*/ 644893 h 839292"/>
                <a:gd name="connsiteX112" fmla="*/ 726616 w 853475"/>
                <a:gd name="connsiteY112" fmla="*/ 438464 h 839292"/>
                <a:gd name="connsiteX113" fmla="*/ 702995 w 853475"/>
                <a:gd name="connsiteY113" fmla="*/ 440958 h 839292"/>
                <a:gd name="connsiteX114" fmla="*/ 702995 w 853475"/>
                <a:gd name="connsiteY114" fmla="*/ 440958 h 839292"/>
                <a:gd name="connsiteX115" fmla="*/ 696833 w 853475"/>
                <a:gd name="connsiteY115" fmla="*/ 437877 h 839292"/>
                <a:gd name="connsiteX116" fmla="*/ 643428 w 853475"/>
                <a:gd name="connsiteY116" fmla="*/ 419537 h 839292"/>
                <a:gd name="connsiteX117" fmla="*/ 643428 w 853475"/>
                <a:gd name="connsiteY117" fmla="*/ 419537 h 839292"/>
                <a:gd name="connsiteX118" fmla="*/ 608510 w 853475"/>
                <a:gd name="connsiteY118" fmla="*/ 364225 h 839292"/>
                <a:gd name="connsiteX119" fmla="*/ 610857 w 853475"/>
                <a:gd name="connsiteY119" fmla="*/ 311848 h 839292"/>
                <a:gd name="connsiteX120" fmla="*/ 610417 w 853475"/>
                <a:gd name="connsiteY120" fmla="*/ 311848 h 839292"/>
                <a:gd name="connsiteX121" fmla="*/ 546156 w 853475"/>
                <a:gd name="connsiteY121" fmla="*/ 326666 h 839292"/>
                <a:gd name="connsiteX122" fmla="*/ 580927 w 853475"/>
                <a:gd name="connsiteY122" fmla="*/ 294242 h 839292"/>
                <a:gd name="connsiteX123" fmla="*/ 657953 w 853475"/>
                <a:gd name="connsiteY123" fmla="*/ 251841 h 839292"/>
                <a:gd name="connsiteX124" fmla="*/ 681574 w 853475"/>
                <a:gd name="connsiteY124" fmla="*/ 245532 h 839292"/>
                <a:gd name="connsiteX125" fmla="*/ 801295 w 853475"/>
                <a:gd name="connsiteY125" fmla="*/ 320357 h 839292"/>
                <a:gd name="connsiteX126" fmla="*/ 726910 w 853475"/>
                <a:gd name="connsiteY126" fmla="*/ 438610 h 8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853475" h="839292">
                  <a:moveTo>
                    <a:pt x="849418" y="309207"/>
                  </a:moveTo>
                  <a:cubicBezTo>
                    <a:pt x="835039" y="246119"/>
                    <a:pt x="775179" y="187139"/>
                    <a:pt x="691991" y="193741"/>
                  </a:cubicBezTo>
                  <a:cubicBezTo>
                    <a:pt x="714292" y="124198"/>
                    <a:pt x="682601" y="47172"/>
                    <a:pt x="614819" y="14601"/>
                  </a:cubicBezTo>
                  <a:cubicBezTo>
                    <a:pt x="540874" y="-21051"/>
                    <a:pt x="426729" y="4771"/>
                    <a:pt x="397972" y="134614"/>
                  </a:cubicBezTo>
                  <a:cubicBezTo>
                    <a:pt x="376992" y="229393"/>
                    <a:pt x="417192" y="355275"/>
                    <a:pt x="424968" y="371854"/>
                  </a:cubicBezTo>
                  <a:cubicBezTo>
                    <a:pt x="430103" y="382858"/>
                    <a:pt x="437879" y="379190"/>
                    <a:pt x="438759" y="372735"/>
                  </a:cubicBezTo>
                  <a:cubicBezTo>
                    <a:pt x="448736" y="302604"/>
                    <a:pt x="470303" y="274288"/>
                    <a:pt x="470303" y="274288"/>
                  </a:cubicBezTo>
                  <a:lnTo>
                    <a:pt x="470743" y="274288"/>
                  </a:lnTo>
                  <a:cubicBezTo>
                    <a:pt x="475585" y="277076"/>
                    <a:pt x="480720" y="280010"/>
                    <a:pt x="485855" y="282504"/>
                  </a:cubicBezTo>
                  <a:cubicBezTo>
                    <a:pt x="496859" y="287786"/>
                    <a:pt x="508156" y="291601"/>
                    <a:pt x="519600" y="293948"/>
                  </a:cubicBezTo>
                  <a:cubicBezTo>
                    <a:pt x="482041" y="334295"/>
                    <a:pt x="456219" y="373908"/>
                    <a:pt x="451670" y="383298"/>
                  </a:cubicBezTo>
                  <a:cubicBezTo>
                    <a:pt x="446389" y="394155"/>
                    <a:pt x="454018" y="397970"/>
                    <a:pt x="459593" y="394742"/>
                  </a:cubicBezTo>
                  <a:cubicBezTo>
                    <a:pt x="520480" y="358797"/>
                    <a:pt x="556279" y="357916"/>
                    <a:pt x="556279" y="357916"/>
                  </a:cubicBezTo>
                  <a:lnTo>
                    <a:pt x="556719" y="357916"/>
                  </a:lnTo>
                  <a:cubicBezTo>
                    <a:pt x="557306" y="363785"/>
                    <a:pt x="558333" y="369507"/>
                    <a:pt x="559507" y="375229"/>
                  </a:cubicBezTo>
                  <a:cubicBezTo>
                    <a:pt x="562148" y="387113"/>
                    <a:pt x="566256" y="398263"/>
                    <a:pt x="571537" y="408827"/>
                  </a:cubicBezTo>
                  <a:cubicBezTo>
                    <a:pt x="516666" y="404572"/>
                    <a:pt x="469423" y="409120"/>
                    <a:pt x="459300" y="411468"/>
                  </a:cubicBezTo>
                  <a:cubicBezTo>
                    <a:pt x="447416" y="414109"/>
                    <a:pt x="449323" y="422471"/>
                    <a:pt x="455338" y="424672"/>
                  </a:cubicBezTo>
                  <a:cubicBezTo>
                    <a:pt x="521360" y="449907"/>
                    <a:pt x="544395" y="477343"/>
                    <a:pt x="544395" y="477343"/>
                  </a:cubicBezTo>
                  <a:lnTo>
                    <a:pt x="544395" y="477783"/>
                  </a:lnTo>
                  <a:cubicBezTo>
                    <a:pt x="540434" y="481745"/>
                    <a:pt x="536619" y="486146"/>
                    <a:pt x="532951" y="490694"/>
                  </a:cubicBezTo>
                  <a:cubicBezTo>
                    <a:pt x="525322" y="500231"/>
                    <a:pt x="519013" y="510354"/>
                    <a:pt x="514318" y="521065"/>
                  </a:cubicBezTo>
                  <a:cubicBezTo>
                    <a:pt x="483214" y="475436"/>
                    <a:pt x="450350" y="441545"/>
                    <a:pt x="442280" y="434942"/>
                  </a:cubicBezTo>
                  <a:cubicBezTo>
                    <a:pt x="432891" y="427313"/>
                    <a:pt x="427462" y="433915"/>
                    <a:pt x="429516" y="440077"/>
                  </a:cubicBezTo>
                  <a:cubicBezTo>
                    <a:pt x="450937" y="507567"/>
                    <a:pt x="443894" y="542485"/>
                    <a:pt x="443894" y="542485"/>
                  </a:cubicBezTo>
                  <a:lnTo>
                    <a:pt x="443601" y="542925"/>
                  </a:lnTo>
                  <a:cubicBezTo>
                    <a:pt x="437879" y="542339"/>
                    <a:pt x="432157" y="541898"/>
                    <a:pt x="426288" y="541898"/>
                  </a:cubicBezTo>
                  <a:cubicBezTo>
                    <a:pt x="414111" y="541898"/>
                    <a:pt x="402227" y="543366"/>
                    <a:pt x="390930" y="546153"/>
                  </a:cubicBezTo>
                  <a:cubicBezTo>
                    <a:pt x="407215" y="493482"/>
                    <a:pt x="413231" y="446533"/>
                    <a:pt x="413377" y="436116"/>
                  </a:cubicBezTo>
                  <a:cubicBezTo>
                    <a:pt x="413377" y="423939"/>
                    <a:pt x="404868" y="423792"/>
                    <a:pt x="401347" y="429220"/>
                  </a:cubicBezTo>
                  <a:cubicBezTo>
                    <a:pt x="362027" y="488054"/>
                    <a:pt x="330189" y="504339"/>
                    <a:pt x="330189" y="504339"/>
                  </a:cubicBezTo>
                  <a:lnTo>
                    <a:pt x="329749" y="504339"/>
                  </a:lnTo>
                  <a:cubicBezTo>
                    <a:pt x="326668" y="499497"/>
                    <a:pt x="323294" y="494803"/>
                    <a:pt x="319773" y="490254"/>
                  </a:cubicBezTo>
                  <a:cubicBezTo>
                    <a:pt x="312143" y="480718"/>
                    <a:pt x="303634" y="472355"/>
                    <a:pt x="294391" y="465313"/>
                  </a:cubicBezTo>
                  <a:cubicBezTo>
                    <a:pt x="345741" y="445212"/>
                    <a:pt x="386235" y="420711"/>
                    <a:pt x="394451" y="414255"/>
                  </a:cubicBezTo>
                  <a:cubicBezTo>
                    <a:pt x="403988" y="406773"/>
                    <a:pt x="398853" y="400024"/>
                    <a:pt x="392250" y="400611"/>
                  </a:cubicBezTo>
                  <a:cubicBezTo>
                    <a:pt x="321680" y="406479"/>
                    <a:pt x="289256" y="391808"/>
                    <a:pt x="289256" y="391808"/>
                  </a:cubicBezTo>
                  <a:lnTo>
                    <a:pt x="288962" y="391514"/>
                  </a:lnTo>
                  <a:cubicBezTo>
                    <a:pt x="290723" y="386086"/>
                    <a:pt x="292483" y="380511"/>
                    <a:pt x="293657" y="374935"/>
                  </a:cubicBezTo>
                  <a:cubicBezTo>
                    <a:pt x="311997" y="294828"/>
                    <a:pt x="261966" y="215162"/>
                    <a:pt x="181859" y="196822"/>
                  </a:cubicBezTo>
                  <a:cubicBezTo>
                    <a:pt x="101459" y="178336"/>
                    <a:pt x="21792" y="228513"/>
                    <a:pt x="3599" y="308473"/>
                  </a:cubicBezTo>
                  <a:cubicBezTo>
                    <a:pt x="-10779" y="371708"/>
                    <a:pt x="17537" y="450641"/>
                    <a:pt x="95444" y="480718"/>
                  </a:cubicBezTo>
                  <a:cubicBezTo>
                    <a:pt x="45120" y="533682"/>
                    <a:pt x="40278" y="616870"/>
                    <a:pt x="87081" y="675704"/>
                  </a:cubicBezTo>
                  <a:cubicBezTo>
                    <a:pt x="127428" y="726321"/>
                    <a:pt x="206801" y="753316"/>
                    <a:pt x="278985" y="711209"/>
                  </a:cubicBezTo>
                  <a:cubicBezTo>
                    <a:pt x="288962" y="783540"/>
                    <a:pt x="351023" y="839292"/>
                    <a:pt x="426288" y="839292"/>
                  </a:cubicBezTo>
                  <a:cubicBezTo>
                    <a:pt x="490990" y="839292"/>
                    <a:pt x="561707" y="794103"/>
                    <a:pt x="573738" y="711649"/>
                  </a:cubicBezTo>
                  <a:cubicBezTo>
                    <a:pt x="636533" y="748768"/>
                    <a:pt x="718840" y="734977"/>
                    <a:pt x="765643" y="676290"/>
                  </a:cubicBezTo>
                  <a:cubicBezTo>
                    <a:pt x="805990" y="625673"/>
                    <a:pt x="814646" y="542339"/>
                    <a:pt x="757720" y="481305"/>
                  </a:cubicBezTo>
                  <a:cubicBezTo>
                    <a:pt x="825943" y="455483"/>
                    <a:pt x="866437" y="382418"/>
                    <a:pt x="849711" y="309353"/>
                  </a:cubicBezTo>
                  <a:moveTo>
                    <a:pt x="52309" y="319770"/>
                  </a:moveTo>
                  <a:cubicBezTo>
                    <a:pt x="64487" y="266512"/>
                    <a:pt x="117451" y="233354"/>
                    <a:pt x="170709" y="245385"/>
                  </a:cubicBezTo>
                  <a:cubicBezTo>
                    <a:pt x="223967" y="257563"/>
                    <a:pt x="257271" y="310527"/>
                    <a:pt x="245094" y="363785"/>
                  </a:cubicBezTo>
                  <a:cubicBezTo>
                    <a:pt x="240986" y="381831"/>
                    <a:pt x="232183" y="397530"/>
                    <a:pt x="220299" y="410001"/>
                  </a:cubicBezTo>
                  <a:lnTo>
                    <a:pt x="220739" y="410001"/>
                  </a:lnTo>
                  <a:cubicBezTo>
                    <a:pt x="220739" y="410001"/>
                    <a:pt x="259472" y="422765"/>
                    <a:pt x="285148" y="424672"/>
                  </a:cubicBezTo>
                  <a:cubicBezTo>
                    <a:pt x="285148" y="424672"/>
                    <a:pt x="267248" y="432742"/>
                    <a:pt x="239812" y="438904"/>
                  </a:cubicBezTo>
                  <a:cubicBezTo>
                    <a:pt x="211056" y="431715"/>
                    <a:pt x="180246" y="433182"/>
                    <a:pt x="151783" y="443745"/>
                  </a:cubicBezTo>
                  <a:cubicBezTo>
                    <a:pt x="143860" y="442718"/>
                    <a:pt x="135937" y="441251"/>
                    <a:pt x="127868" y="439050"/>
                  </a:cubicBezTo>
                  <a:cubicBezTo>
                    <a:pt x="75050" y="425406"/>
                    <a:pt x="40425" y="373028"/>
                    <a:pt x="52456" y="319770"/>
                  </a:cubicBezTo>
                  <a:moveTo>
                    <a:pt x="285148" y="644160"/>
                  </a:moveTo>
                  <a:lnTo>
                    <a:pt x="285148" y="644160"/>
                  </a:lnTo>
                  <a:cubicBezTo>
                    <a:pt x="279426" y="649735"/>
                    <a:pt x="273117" y="655163"/>
                    <a:pt x="266515" y="660152"/>
                  </a:cubicBezTo>
                  <a:cubicBezTo>
                    <a:pt x="222940" y="693016"/>
                    <a:pt x="160292" y="687441"/>
                    <a:pt x="126254" y="644746"/>
                  </a:cubicBezTo>
                  <a:cubicBezTo>
                    <a:pt x="92216" y="602052"/>
                    <a:pt x="99112" y="539844"/>
                    <a:pt x="141953" y="505806"/>
                  </a:cubicBezTo>
                  <a:cubicBezTo>
                    <a:pt x="148261" y="500671"/>
                    <a:pt x="155157" y="496563"/>
                    <a:pt x="162199" y="493335"/>
                  </a:cubicBezTo>
                  <a:lnTo>
                    <a:pt x="162493" y="493335"/>
                  </a:lnTo>
                  <a:cubicBezTo>
                    <a:pt x="164694" y="493335"/>
                    <a:pt x="166894" y="493335"/>
                    <a:pt x="169095" y="493335"/>
                  </a:cubicBezTo>
                  <a:cubicBezTo>
                    <a:pt x="187581" y="493335"/>
                    <a:pt x="206508" y="490694"/>
                    <a:pt x="225287" y="486733"/>
                  </a:cubicBezTo>
                  <a:lnTo>
                    <a:pt x="225287" y="486733"/>
                  </a:lnTo>
                  <a:cubicBezTo>
                    <a:pt x="246414" y="491428"/>
                    <a:pt x="266074" y="503165"/>
                    <a:pt x="280599" y="521505"/>
                  </a:cubicBezTo>
                  <a:cubicBezTo>
                    <a:pt x="292043" y="536030"/>
                    <a:pt x="298939" y="552609"/>
                    <a:pt x="301286" y="569774"/>
                  </a:cubicBezTo>
                  <a:lnTo>
                    <a:pt x="301580" y="569774"/>
                  </a:lnTo>
                  <a:cubicBezTo>
                    <a:pt x="301580" y="569774"/>
                    <a:pt x="335618" y="547180"/>
                    <a:pt x="353077" y="528254"/>
                  </a:cubicBezTo>
                  <a:cubicBezTo>
                    <a:pt x="353077" y="528254"/>
                    <a:pt x="348089" y="547327"/>
                    <a:pt x="335618" y="572709"/>
                  </a:cubicBezTo>
                  <a:cubicBezTo>
                    <a:pt x="312143" y="590608"/>
                    <a:pt x="294244" y="615403"/>
                    <a:pt x="284854" y="644160"/>
                  </a:cubicBezTo>
                  <a:moveTo>
                    <a:pt x="425995" y="789555"/>
                  </a:moveTo>
                  <a:cubicBezTo>
                    <a:pt x="371417" y="789555"/>
                    <a:pt x="327108" y="745247"/>
                    <a:pt x="327108" y="690669"/>
                  </a:cubicBezTo>
                  <a:cubicBezTo>
                    <a:pt x="327108" y="682599"/>
                    <a:pt x="328135" y="674677"/>
                    <a:pt x="329896" y="667047"/>
                  </a:cubicBezTo>
                  <a:cubicBezTo>
                    <a:pt x="331363" y="665287"/>
                    <a:pt x="332830" y="663526"/>
                    <a:pt x="334297" y="661619"/>
                  </a:cubicBezTo>
                  <a:cubicBezTo>
                    <a:pt x="345741" y="647094"/>
                    <a:pt x="355571" y="630515"/>
                    <a:pt x="364228" y="613202"/>
                  </a:cubicBezTo>
                  <a:cubicBezTo>
                    <a:pt x="381100" y="599705"/>
                    <a:pt x="402520" y="591635"/>
                    <a:pt x="425848" y="591635"/>
                  </a:cubicBezTo>
                  <a:cubicBezTo>
                    <a:pt x="444335" y="591635"/>
                    <a:pt x="461647" y="596770"/>
                    <a:pt x="476465" y="605427"/>
                  </a:cubicBezTo>
                  <a:lnTo>
                    <a:pt x="476465" y="604986"/>
                  </a:lnTo>
                  <a:cubicBezTo>
                    <a:pt x="476465" y="604986"/>
                    <a:pt x="480133" y="564493"/>
                    <a:pt x="476465" y="538964"/>
                  </a:cubicBezTo>
                  <a:cubicBezTo>
                    <a:pt x="476465" y="538964"/>
                    <a:pt x="488349" y="554809"/>
                    <a:pt x="500380" y="580191"/>
                  </a:cubicBezTo>
                  <a:cubicBezTo>
                    <a:pt x="499793" y="609828"/>
                    <a:pt x="508009" y="639465"/>
                    <a:pt x="524735" y="664700"/>
                  </a:cubicBezTo>
                  <a:cubicBezTo>
                    <a:pt x="525469" y="672622"/>
                    <a:pt x="525909" y="680839"/>
                    <a:pt x="525615" y="689055"/>
                  </a:cubicBezTo>
                  <a:cubicBezTo>
                    <a:pt x="524001" y="743633"/>
                    <a:pt x="480720" y="789115"/>
                    <a:pt x="425995" y="789115"/>
                  </a:cubicBezTo>
                  <a:moveTo>
                    <a:pt x="507422" y="237462"/>
                  </a:moveTo>
                  <a:cubicBezTo>
                    <a:pt x="490844" y="229393"/>
                    <a:pt x="477346" y="217362"/>
                    <a:pt x="467809" y="202984"/>
                  </a:cubicBezTo>
                  <a:lnTo>
                    <a:pt x="467516" y="203424"/>
                  </a:lnTo>
                  <a:cubicBezTo>
                    <a:pt x="467516" y="203424"/>
                    <a:pt x="446682" y="238343"/>
                    <a:pt x="439199" y="262844"/>
                  </a:cubicBezTo>
                  <a:cubicBezTo>
                    <a:pt x="439199" y="262844"/>
                    <a:pt x="422327" y="179216"/>
                    <a:pt x="460180" y="106298"/>
                  </a:cubicBezTo>
                  <a:cubicBezTo>
                    <a:pt x="485268" y="57735"/>
                    <a:pt x="544101" y="35581"/>
                    <a:pt x="593251" y="59349"/>
                  </a:cubicBezTo>
                  <a:cubicBezTo>
                    <a:pt x="642401" y="83117"/>
                    <a:pt x="663088" y="142097"/>
                    <a:pt x="639467" y="191247"/>
                  </a:cubicBezTo>
                  <a:cubicBezTo>
                    <a:pt x="635946" y="198436"/>
                    <a:pt x="631691" y="205185"/>
                    <a:pt x="626703" y="211200"/>
                  </a:cubicBezTo>
                  <a:cubicBezTo>
                    <a:pt x="624649" y="212227"/>
                    <a:pt x="622448" y="213108"/>
                    <a:pt x="620394" y="214281"/>
                  </a:cubicBezTo>
                  <a:cubicBezTo>
                    <a:pt x="603962" y="222351"/>
                    <a:pt x="587823" y="232914"/>
                    <a:pt x="572711" y="244798"/>
                  </a:cubicBezTo>
                  <a:cubicBezTo>
                    <a:pt x="551584" y="249787"/>
                    <a:pt x="528696" y="247733"/>
                    <a:pt x="507569" y="237609"/>
                  </a:cubicBezTo>
                  <a:moveTo>
                    <a:pt x="726470" y="645040"/>
                  </a:moveTo>
                  <a:cubicBezTo>
                    <a:pt x="692431" y="687734"/>
                    <a:pt x="630224" y="694777"/>
                    <a:pt x="587529" y="660739"/>
                  </a:cubicBezTo>
                  <a:cubicBezTo>
                    <a:pt x="581221" y="655750"/>
                    <a:pt x="575645" y="650028"/>
                    <a:pt x="570951" y="643866"/>
                  </a:cubicBezTo>
                  <a:cubicBezTo>
                    <a:pt x="570510" y="641665"/>
                    <a:pt x="569923" y="639318"/>
                    <a:pt x="569483" y="636970"/>
                  </a:cubicBezTo>
                  <a:cubicBezTo>
                    <a:pt x="565229" y="619071"/>
                    <a:pt x="558626" y="601172"/>
                    <a:pt x="550410" y="583713"/>
                  </a:cubicBezTo>
                  <a:cubicBezTo>
                    <a:pt x="550410" y="561999"/>
                    <a:pt x="557306" y="539991"/>
                    <a:pt x="571978" y="521798"/>
                  </a:cubicBezTo>
                  <a:cubicBezTo>
                    <a:pt x="583568" y="507273"/>
                    <a:pt x="598240" y="497003"/>
                    <a:pt x="614379" y="490841"/>
                  </a:cubicBezTo>
                  <a:lnTo>
                    <a:pt x="614085" y="490548"/>
                  </a:lnTo>
                  <a:cubicBezTo>
                    <a:pt x="614085" y="490548"/>
                    <a:pt x="584595" y="462378"/>
                    <a:pt x="562441" y="449467"/>
                  </a:cubicBezTo>
                  <a:cubicBezTo>
                    <a:pt x="562441" y="449467"/>
                    <a:pt x="582101" y="450054"/>
                    <a:pt x="609537" y="456510"/>
                  </a:cubicBezTo>
                  <a:cubicBezTo>
                    <a:pt x="632278" y="475436"/>
                    <a:pt x="660594" y="487467"/>
                    <a:pt x="690818" y="490254"/>
                  </a:cubicBezTo>
                  <a:cubicBezTo>
                    <a:pt x="697567" y="494656"/>
                    <a:pt x="704022" y="499351"/>
                    <a:pt x="710478" y="504779"/>
                  </a:cubicBezTo>
                  <a:cubicBezTo>
                    <a:pt x="752145" y="539991"/>
                    <a:pt x="760654" y="602346"/>
                    <a:pt x="726616" y="644893"/>
                  </a:cubicBezTo>
                  <a:moveTo>
                    <a:pt x="726616" y="438464"/>
                  </a:moveTo>
                  <a:cubicBezTo>
                    <a:pt x="718694" y="440224"/>
                    <a:pt x="710771" y="441104"/>
                    <a:pt x="702995" y="440958"/>
                  </a:cubicBezTo>
                  <a:lnTo>
                    <a:pt x="702995" y="440958"/>
                  </a:lnTo>
                  <a:cubicBezTo>
                    <a:pt x="700941" y="439931"/>
                    <a:pt x="698887" y="438904"/>
                    <a:pt x="696833" y="437877"/>
                  </a:cubicBezTo>
                  <a:cubicBezTo>
                    <a:pt x="680254" y="429954"/>
                    <a:pt x="662061" y="423939"/>
                    <a:pt x="643428" y="419537"/>
                  </a:cubicBezTo>
                  <a:lnTo>
                    <a:pt x="643428" y="419537"/>
                  </a:lnTo>
                  <a:cubicBezTo>
                    <a:pt x="626409" y="406186"/>
                    <a:pt x="613645" y="386966"/>
                    <a:pt x="608510" y="364225"/>
                  </a:cubicBezTo>
                  <a:cubicBezTo>
                    <a:pt x="604402" y="346179"/>
                    <a:pt x="605576" y="328133"/>
                    <a:pt x="610857" y="311848"/>
                  </a:cubicBezTo>
                  <a:lnTo>
                    <a:pt x="610417" y="311848"/>
                  </a:lnTo>
                  <a:cubicBezTo>
                    <a:pt x="610417" y="311848"/>
                    <a:pt x="570070" y="317276"/>
                    <a:pt x="546156" y="326666"/>
                  </a:cubicBezTo>
                  <a:cubicBezTo>
                    <a:pt x="546156" y="326666"/>
                    <a:pt x="558920" y="311554"/>
                    <a:pt x="580927" y="294242"/>
                  </a:cubicBezTo>
                  <a:cubicBezTo>
                    <a:pt x="609977" y="288226"/>
                    <a:pt x="636973" y="273701"/>
                    <a:pt x="657953" y="251841"/>
                  </a:cubicBezTo>
                  <a:cubicBezTo>
                    <a:pt x="665436" y="249200"/>
                    <a:pt x="673358" y="247146"/>
                    <a:pt x="681574" y="245532"/>
                  </a:cubicBezTo>
                  <a:cubicBezTo>
                    <a:pt x="735126" y="234968"/>
                    <a:pt x="789117" y="267099"/>
                    <a:pt x="801295" y="320357"/>
                  </a:cubicBezTo>
                  <a:cubicBezTo>
                    <a:pt x="813472" y="373615"/>
                    <a:pt x="780021" y="426580"/>
                    <a:pt x="726910" y="438610"/>
                  </a:cubicBezTo>
                </a:path>
              </a:pathLst>
            </a:custGeom>
            <a:solidFill>
              <a:srgbClr val="B5CEE0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4EFFC0-BD8A-47D3-AF3F-A92E5628425B}"/>
                </a:ext>
              </a:extLst>
            </p:cNvPr>
            <p:cNvSpPr/>
            <p:nvPr/>
          </p:nvSpPr>
          <p:spPr>
            <a:xfrm>
              <a:off x="517506" y="313533"/>
              <a:ext cx="297828" cy="386516"/>
            </a:xfrm>
            <a:custGeom>
              <a:avLst/>
              <a:gdLst>
                <a:gd name="connsiteX0" fmla="*/ 197525 w 297828"/>
                <a:gd name="connsiteY0" fmla="*/ 289715 h 386516"/>
                <a:gd name="connsiteX1" fmla="*/ 254891 w 297828"/>
                <a:gd name="connsiteY1" fmla="*/ 375690 h 386516"/>
                <a:gd name="connsiteX2" fmla="*/ 245501 w 297828"/>
                <a:gd name="connsiteY2" fmla="*/ 385961 h 386516"/>
                <a:gd name="connsiteX3" fmla="*/ 43179 w 297828"/>
                <a:gd name="connsiteY3" fmla="*/ 259051 h 386516"/>
                <a:gd name="connsiteX4" fmla="*/ 84553 w 297828"/>
                <a:gd name="connsiteY4" fmla="*/ 14769 h 386516"/>
                <a:gd name="connsiteX5" fmla="*/ 283060 w 297828"/>
                <a:gd name="connsiteY5" fmla="*/ 84312 h 386516"/>
                <a:gd name="connsiteX6" fmla="*/ 213517 w 297828"/>
                <a:gd name="connsiteY6" fmla="*/ 282819 h 386516"/>
                <a:gd name="connsiteX7" fmla="*/ 197525 w 297828"/>
                <a:gd name="connsiteY7" fmla="*/ 289421 h 386516"/>
                <a:gd name="connsiteX8" fmla="*/ 197525 w 297828"/>
                <a:gd name="connsiteY8" fmla="*/ 289861 h 386516"/>
                <a:gd name="connsiteX9" fmla="*/ 140305 w 297828"/>
                <a:gd name="connsiteY9" fmla="*/ 247167 h 386516"/>
                <a:gd name="connsiteX10" fmla="*/ 191949 w 297828"/>
                <a:gd name="connsiteY10" fmla="*/ 237777 h 386516"/>
                <a:gd name="connsiteX11" fmla="*/ 238165 w 297828"/>
                <a:gd name="connsiteY11" fmla="*/ 105879 h 386516"/>
                <a:gd name="connsiteX12" fmla="*/ 106267 w 297828"/>
                <a:gd name="connsiteY12" fmla="*/ 59664 h 386516"/>
                <a:gd name="connsiteX13" fmla="*/ 60052 w 297828"/>
                <a:gd name="connsiteY13" fmla="*/ 193029 h 386516"/>
                <a:gd name="connsiteX14" fmla="*/ 169355 w 297828"/>
                <a:gd name="connsiteY14" fmla="*/ 307027 h 386516"/>
                <a:gd name="connsiteX15" fmla="*/ 140599 w 297828"/>
                <a:gd name="connsiteY15" fmla="*/ 247754 h 386516"/>
                <a:gd name="connsiteX16" fmla="*/ 140599 w 297828"/>
                <a:gd name="connsiteY16" fmla="*/ 247314 h 38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7828" h="386516">
                  <a:moveTo>
                    <a:pt x="197525" y="289715"/>
                  </a:moveTo>
                  <a:cubicBezTo>
                    <a:pt x="197525" y="289715"/>
                    <a:pt x="206328" y="324340"/>
                    <a:pt x="254891" y="375690"/>
                  </a:cubicBezTo>
                  <a:cubicBezTo>
                    <a:pt x="259292" y="380385"/>
                    <a:pt x="257385" y="388748"/>
                    <a:pt x="245501" y="385961"/>
                  </a:cubicBezTo>
                  <a:cubicBezTo>
                    <a:pt x="227748" y="381706"/>
                    <a:pt x="104213" y="334610"/>
                    <a:pt x="43179" y="259051"/>
                  </a:cubicBezTo>
                  <a:cubicBezTo>
                    <a:pt x="-40449" y="155616"/>
                    <a:pt x="10608" y="50274"/>
                    <a:pt x="84553" y="14769"/>
                  </a:cubicBezTo>
                  <a:cubicBezTo>
                    <a:pt x="158498" y="-20883"/>
                    <a:pt x="247408" y="10220"/>
                    <a:pt x="283060" y="84312"/>
                  </a:cubicBezTo>
                  <a:cubicBezTo>
                    <a:pt x="318712" y="158257"/>
                    <a:pt x="287608" y="247167"/>
                    <a:pt x="213517" y="282819"/>
                  </a:cubicBezTo>
                  <a:cubicBezTo>
                    <a:pt x="208235" y="285313"/>
                    <a:pt x="202953" y="287514"/>
                    <a:pt x="197525" y="289421"/>
                  </a:cubicBezTo>
                  <a:lnTo>
                    <a:pt x="197525" y="289861"/>
                  </a:lnTo>
                  <a:close/>
                  <a:moveTo>
                    <a:pt x="140305" y="247167"/>
                  </a:moveTo>
                  <a:cubicBezTo>
                    <a:pt x="157471" y="248781"/>
                    <a:pt x="175224" y="245847"/>
                    <a:pt x="191949" y="237777"/>
                  </a:cubicBezTo>
                  <a:cubicBezTo>
                    <a:pt x="241099" y="214156"/>
                    <a:pt x="261786" y="155029"/>
                    <a:pt x="238165" y="105879"/>
                  </a:cubicBezTo>
                  <a:cubicBezTo>
                    <a:pt x="214544" y="56730"/>
                    <a:pt x="155417" y="36043"/>
                    <a:pt x="106267" y="59664"/>
                  </a:cubicBezTo>
                  <a:cubicBezTo>
                    <a:pt x="57117" y="83285"/>
                    <a:pt x="37751" y="143145"/>
                    <a:pt x="60052" y="193029"/>
                  </a:cubicBezTo>
                  <a:cubicBezTo>
                    <a:pt x="93503" y="268147"/>
                    <a:pt x="169648" y="307027"/>
                    <a:pt x="169355" y="307027"/>
                  </a:cubicBezTo>
                  <a:cubicBezTo>
                    <a:pt x="154830" y="285753"/>
                    <a:pt x="140599" y="247754"/>
                    <a:pt x="140599" y="247754"/>
                  </a:cubicBezTo>
                  <a:lnTo>
                    <a:pt x="140599" y="247314"/>
                  </a:lnTo>
                  <a:close/>
                </a:path>
              </a:pathLst>
            </a:custGeom>
            <a:solidFill>
              <a:srgbClr val="FFFFFF"/>
            </a:solidFill>
            <a:ln w="14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1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0986408F-E990-479B-9F98-3B4734141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197" y="2177100"/>
            <a:ext cx="4354918" cy="1933327"/>
          </a:xfrm>
        </p:spPr>
        <p:txBody>
          <a:bodyPr anchor="ctr"/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108" name="Graphic 7">
            <a:extLst>
              <a:ext uri="{FF2B5EF4-FFF2-40B4-BE49-F238E27FC236}">
                <a16:creationId xmlns:a16="http://schemas.microsoft.com/office/drawing/2014/main" id="{E6BB9F2A-D809-4DE3-A999-B9208C213E21}"/>
              </a:ext>
            </a:extLst>
          </p:cNvPr>
          <p:cNvGrpSpPr/>
          <p:nvPr userDrawn="1"/>
        </p:nvGrpSpPr>
        <p:grpSpPr>
          <a:xfrm>
            <a:off x="838200" y="6176963"/>
            <a:ext cx="1635987" cy="479261"/>
            <a:chOff x="4188343" y="3057505"/>
            <a:chExt cx="2543328" cy="745065"/>
          </a:xfrm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FCCB8B2-8AE6-45E9-8580-D1B39C237792}"/>
                </a:ext>
              </a:extLst>
            </p:cNvPr>
            <p:cNvSpPr/>
            <p:nvPr/>
          </p:nvSpPr>
          <p:spPr>
            <a:xfrm>
              <a:off x="5069274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DC5947A-1934-4447-A0D9-2706CDE8153C}"/>
                </a:ext>
              </a:extLst>
            </p:cNvPr>
            <p:cNvSpPr/>
            <p:nvPr/>
          </p:nvSpPr>
          <p:spPr>
            <a:xfrm>
              <a:off x="5212911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60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5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60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5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4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A4DB3F4-8792-4F85-B3D8-A9BF6BFE51B9}"/>
                </a:ext>
              </a:extLst>
            </p:cNvPr>
            <p:cNvSpPr/>
            <p:nvPr/>
          </p:nvSpPr>
          <p:spPr>
            <a:xfrm>
              <a:off x="5389123" y="3238309"/>
              <a:ext cx="136969" cy="166782"/>
            </a:xfrm>
            <a:custGeom>
              <a:avLst/>
              <a:gdLst>
                <a:gd name="connsiteX0" fmla="*/ 27241 w 136969"/>
                <a:gd name="connsiteY0" fmla="*/ 31052 h 166782"/>
                <a:gd name="connsiteX1" fmla="*/ 82106 w 136969"/>
                <a:gd name="connsiteY1" fmla="*/ 0 h 166782"/>
                <a:gd name="connsiteX2" fmla="*/ 136969 w 136969"/>
                <a:gd name="connsiteY2" fmla="*/ 60484 h 166782"/>
                <a:gd name="connsiteX3" fmla="*/ 136969 w 136969"/>
                <a:gd name="connsiteY3" fmla="*/ 166688 h 166782"/>
                <a:gd name="connsiteX4" fmla="*/ 108776 w 136969"/>
                <a:gd name="connsiteY4" fmla="*/ 166688 h 166782"/>
                <a:gd name="connsiteX5" fmla="*/ 108776 w 136969"/>
                <a:gd name="connsiteY5" fmla="*/ 63627 h 166782"/>
                <a:gd name="connsiteX6" fmla="*/ 77438 w 136969"/>
                <a:gd name="connsiteY6" fmla="*/ 24765 h 166782"/>
                <a:gd name="connsiteX7" fmla="*/ 28194 w 136969"/>
                <a:gd name="connsiteY7" fmla="*/ 58960 h 166782"/>
                <a:gd name="connsiteX8" fmla="*/ 28194 w 136969"/>
                <a:gd name="connsiteY8" fmla="*/ 166783 h 166782"/>
                <a:gd name="connsiteX9" fmla="*/ 0 w 136969"/>
                <a:gd name="connsiteY9" fmla="*/ 166783 h 166782"/>
                <a:gd name="connsiteX10" fmla="*/ 0 w 136969"/>
                <a:gd name="connsiteY10" fmla="*/ 3810 h 166782"/>
                <a:gd name="connsiteX11" fmla="*/ 27241 w 136969"/>
                <a:gd name="connsiteY11" fmla="*/ 3810 h 166782"/>
                <a:gd name="connsiteX12" fmla="*/ 27241 w 136969"/>
                <a:gd name="connsiteY12" fmla="*/ 31052 h 1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69" h="166782">
                  <a:moveTo>
                    <a:pt x="27241" y="31052"/>
                  </a:moveTo>
                  <a:cubicBezTo>
                    <a:pt x="38862" y="13526"/>
                    <a:pt x="57055" y="0"/>
                    <a:pt x="82106" y="0"/>
                  </a:cubicBezTo>
                  <a:cubicBezTo>
                    <a:pt x="118777" y="0"/>
                    <a:pt x="136969" y="24098"/>
                    <a:pt x="136969" y="60484"/>
                  </a:cubicBezTo>
                  <a:lnTo>
                    <a:pt x="136969" y="166688"/>
                  </a:lnTo>
                  <a:lnTo>
                    <a:pt x="108776" y="166688"/>
                  </a:lnTo>
                  <a:lnTo>
                    <a:pt x="108776" y="63627"/>
                  </a:lnTo>
                  <a:cubicBezTo>
                    <a:pt x="108776" y="40100"/>
                    <a:pt x="97155" y="24765"/>
                    <a:pt x="77438" y="24765"/>
                  </a:cubicBezTo>
                  <a:cubicBezTo>
                    <a:pt x="57722" y="24765"/>
                    <a:pt x="40195" y="40481"/>
                    <a:pt x="28194" y="58960"/>
                  </a:cubicBezTo>
                  <a:lnTo>
                    <a:pt x="28194" y="166783"/>
                  </a:lnTo>
                  <a:lnTo>
                    <a:pt x="0" y="166783"/>
                  </a:lnTo>
                  <a:lnTo>
                    <a:pt x="0" y="3810"/>
                  </a:lnTo>
                  <a:lnTo>
                    <a:pt x="27241" y="3810"/>
                  </a:lnTo>
                  <a:lnTo>
                    <a:pt x="27241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6910D8D-4077-4E8C-9DE2-B118838E78CA}"/>
                </a:ext>
              </a:extLst>
            </p:cNvPr>
            <p:cNvSpPr/>
            <p:nvPr/>
          </p:nvSpPr>
          <p:spPr>
            <a:xfrm>
              <a:off x="5561431" y="3174777"/>
              <a:ext cx="39433" cy="230314"/>
            </a:xfrm>
            <a:custGeom>
              <a:avLst/>
              <a:gdLst>
                <a:gd name="connsiteX0" fmla="*/ 0 w 39433"/>
                <a:gd name="connsiteY0" fmla="*/ 19717 h 230314"/>
                <a:gd name="connsiteX1" fmla="*/ 19717 w 39433"/>
                <a:gd name="connsiteY1" fmla="*/ 0 h 230314"/>
                <a:gd name="connsiteX2" fmla="*/ 39433 w 39433"/>
                <a:gd name="connsiteY2" fmla="*/ 19717 h 230314"/>
                <a:gd name="connsiteX3" fmla="*/ 19717 w 39433"/>
                <a:gd name="connsiteY3" fmla="*/ 39434 h 230314"/>
                <a:gd name="connsiteX4" fmla="*/ 0 w 39433"/>
                <a:gd name="connsiteY4" fmla="*/ 19717 h 230314"/>
                <a:gd name="connsiteX5" fmla="*/ 33814 w 39433"/>
                <a:gd name="connsiteY5" fmla="*/ 230315 h 230314"/>
                <a:gd name="connsiteX6" fmla="*/ 5620 w 39433"/>
                <a:gd name="connsiteY6" fmla="*/ 230315 h 230314"/>
                <a:gd name="connsiteX7" fmla="*/ 5620 w 39433"/>
                <a:gd name="connsiteY7" fmla="*/ 67342 h 230314"/>
                <a:gd name="connsiteX8" fmla="*/ 33814 w 39433"/>
                <a:gd name="connsiteY8" fmla="*/ 67342 h 230314"/>
                <a:gd name="connsiteX9" fmla="*/ 33814 w 39433"/>
                <a:gd name="connsiteY9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33" h="230314">
                  <a:moveTo>
                    <a:pt x="0" y="19717"/>
                  </a:moveTo>
                  <a:cubicBezTo>
                    <a:pt x="0" y="7810"/>
                    <a:pt x="7525" y="0"/>
                    <a:pt x="19717" y="0"/>
                  </a:cubicBezTo>
                  <a:cubicBezTo>
                    <a:pt x="30671" y="0"/>
                    <a:pt x="39433" y="9049"/>
                    <a:pt x="39433" y="19717"/>
                  </a:cubicBezTo>
                  <a:cubicBezTo>
                    <a:pt x="39433" y="31623"/>
                    <a:pt x="31909" y="39434"/>
                    <a:pt x="19717" y="39434"/>
                  </a:cubicBezTo>
                  <a:cubicBezTo>
                    <a:pt x="8763" y="39434"/>
                    <a:pt x="0" y="30385"/>
                    <a:pt x="0" y="19717"/>
                  </a:cubicBezTo>
                  <a:moveTo>
                    <a:pt x="33814" y="230315"/>
                  </a:moveTo>
                  <a:lnTo>
                    <a:pt x="5620" y="230315"/>
                  </a:lnTo>
                  <a:lnTo>
                    <a:pt x="5620" y="67342"/>
                  </a:lnTo>
                  <a:lnTo>
                    <a:pt x="33814" y="67342"/>
                  </a:lnTo>
                  <a:lnTo>
                    <a:pt x="33814" y="230315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5A330F2-0FF8-49D4-A4CE-2E69DF00EEBE}"/>
                </a:ext>
              </a:extLst>
            </p:cNvPr>
            <p:cNvSpPr/>
            <p:nvPr/>
          </p:nvSpPr>
          <p:spPr>
            <a:xfrm>
              <a:off x="5625724" y="3238309"/>
              <a:ext cx="162305" cy="170497"/>
            </a:xfrm>
            <a:custGeom>
              <a:avLst/>
              <a:gdLst>
                <a:gd name="connsiteX0" fmla="*/ 81153 w 162305"/>
                <a:gd name="connsiteY0" fmla="*/ 95 h 170497"/>
                <a:gd name="connsiteX1" fmla="*/ 162306 w 162305"/>
                <a:gd name="connsiteY1" fmla="*/ 84677 h 170497"/>
                <a:gd name="connsiteX2" fmla="*/ 81153 w 162305"/>
                <a:gd name="connsiteY2" fmla="*/ 170498 h 170497"/>
                <a:gd name="connsiteX3" fmla="*/ 0 w 162305"/>
                <a:gd name="connsiteY3" fmla="*/ 85249 h 170497"/>
                <a:gd name="connsiteX4" fmla="*/ 81153 w 162305"/>
                <a:gd name="connsiteY4" fmla="*/ 0 h 170497"/>
                <a:gd name="connsiteX5" fmla="*/ 81153 w 162305"/>
                <a:gd name="connsiteY5" fmla="*/ 25051 h 170497"/>
                <a:gd name="connsiteX6" fmla="*/ 28861 w 162305"/>
                <a:gd name="connsiteY6" fmla="*/ 84582 h 170497"/>
                <a:gd name="connsiteX7" fmla="*/ 81153 w 162305"/>
                <a:gd name="connsiteY7" fmla="*/ 145352 h 170497"/>
                <a:gd name="connsiteX8" fmla="*/ 133445 w 162305"/>
                <a:gd name="connsiteY8" fmla="*/ 85154 h 170497"/>
                <a:gd name="connsiteX9" fmla="*/ 81153 w 162305"/>
                <a:gd name="connsiteY9" fmla="*/ 2495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305" h="170497">
                  <a:moveTo>
                    <a:pt x="81153" y="95"/>
                  </a:moveTo>
                  <a:cubicBezTo>
                    <a:pt x="126587" y="95"/>
                    <a:pt x="162306" y="32957"/>
                    <a:pt x="162306" y="84677"/>
                  </a:cubicBezTo>
                  <a:cubicBezTo>
                    <a:pt x="162306" y="136398"/>
                    <a:pt x="127540" y="170498"/>
                    <a:pt x="81153" y="170498"/>
                  </a:cubicBezTo>
                  <a:cubicBezTo>
                    <a:pt x="34766" y="170498"/>
                    <a:pt x="0" y="135731"/>
                    <a:pt x="0" y="85249"/>
                  </a:cubicBezTo>
                  <a:cubicBezTo>
                    <a:pt x="0" y="34766"/>
                    <a:pt x="35052" y="0"/>
                    <a:pt x="81153" y="0"/>
                  </a:cubicBezTo>
                  <a:moveTo>
                    <a:pt x="81153" y="25051"/>
                  </a:moveTo>
                  <a:cubicBezTo>
                    <a:pt x="48292" y="25051"/>
                    <a:pt x="28861" y="48863"/>
                    <a:pt x="28861" y="84582"/>
                  </a:cubicBezTo>
                  <a:cubicBezTo>
                    <a:pt x="28861" y="117443"/>
                    <a:pt x="51435" y="145352"/>
                    <a:pt x="81153" y="145352"/>
                  </a:cubicBezTo>
                  <a:cubicBezTo>
                    <a:pt x="114014" y="145352"/>
                    <a:pt x="133445" y="120872"/>
                    <a:pt x="133445" y="85154"/>
                  </a:cubicBezTo>
                  <a:cubicBezTo>
                    <a:pt x="133445" y="52578"/>
                    <a:pt x="110871" y="24956"/>
                    <a:pt x="81153" y="24956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B8E98E5-78F2-498D-AB79-F13CA932EA20}"/>
                </a:ext>
              </a:extLst>
            </p:cNvPr>
            <p:cNvSpPr/>
            <p:nvPr/>
          </p:nvSpPr>
          <p:spPr>
            <a:xfrm>
              <a:off x="5820415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2 w 96773"/>
                <a:gd name="connsiteY6" fmla="*/ 3715 h 166592"/>
                <a:gd name="connsiteX7" fmla="*/ 27242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2" y="3715"/>
                  </a:lnTo>
                  <a:lnTo>
                    <a:pt x="27242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69C1DCA-E6E1-41EC-80E7-6A6132F6ACAF}"/>
                </a:ext>
              </a:extLst>
            </p:cNvPr>
            <p:cNvSpPr/>
            <p:nvPr/>
          </p:nvSpPr>
          <p:spPr>
            <a:xfrm>
              <a:off x="5924047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0F007D5-6166-41C0-88DE-33E5AB62F60F}"/>
                </a:ext>
              </a:extLst>
            </p:cNvPr>
            <p:cNvSpPr/>
            <p:nvPr/>
          </p:nvSpPr>
          <p:spPr>
            <a:xfrm>
              <a:off x="6152171" y="3238309"/>
              <a:ext cx="126015" cy="170497"/>
            </a:xfrm>
            <a:custGeom>
              <a:avLst/>
              <a:gdLst>
                <a:gd name="connsiteX0" fmla="*/ 115062 w 126015"/>
                <a:gd name="connsiteY0" fmla="*/ 33623 h 170497"/>
                <a:gd name="connsiteX1" fmla="*/ 80582 w 126015"/>
                <a:gd name="connsiteY1" fmla="*/ 25146 h 170497"/>
                <a:gd name="connsiteX2" fmla="*/ 28861 w 126015"/>
                <a:gd name="connsiteY2" fmla="*/ 84677 h 170497"/>
                <a:gd name="connsiteX3" fmla="*/ 78677 w 126015"/>
                <a:gd name="connsiteY3" fmla="*/ 145447 h 170497"/>
                <a:gd name="connsiteX4" fmla="*/ 117253 w 126015"/>
                <a:gd name="connsiteY4" fmla="*/ 135065 h 170497"/>
                <a:gd name="connsiteX5" fmla="*/ 126016 w 126015"/>
                <a:gd name="connsiteY5" fmla="*/ 158877 h 170497"/>
                <a:gd name="connsiteX6" fmla="*/ 76772 w 126015"/>
                <a:gd name="connsiteY6" fmla="*/ 170498 h 170497"/>
                <a:gd name="connsiteX7" fmla="*/ 0 w 126015"/>
                <a:gd name="connsiteY7" fmla="*/ 85249 h 170497"/>
                <a:gd name="connsiteX8" fmla="*/ 78962 w 126015"/>
                <a:gd name="connsiteY8" fmla="*/ 0 h 170497"/>
                <a:gd name="connsiteX9" fmla="*/ 123444 w 126015"/>
                <a:gd name="connsiteY9" fmla="*/ 9716 h 170497"/>
                <a:gd name="connsiteX10" fmla="*/ 114967 w 126015"/>
                <a:gd name="connsiteY10" fmla="*/ 33528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15" h="170497">
                  <a:moveTo>
                    <a:pt x="115062" y="33623"/>
                  </a:moveTo>
                  <a:cubicBezTo>
                    <a:pt x="103156" y="27718"/>
                    <a:pt x="93440" y="25146"/>
                    <a:pt x="80582" y="25146"/>
                  </a:cubicBezTo>
                  <a:cubicBezTo>
                    <a:pt x="51149" y="25146"/>
                    <a:pt x="28861" y="47434"/>
                    <a:pt x="28861" y="84677"/>
                  </a:cubicBezTo>
                  <a:cubicBezTo>
                    <a:pt x="28861" y="118491"/>
                    <a:pt x="48959" y="145447"/>
                    <a:pt x="78677" y="145447"/>
                  </a:cubicBezTo>
                  <a:cubicBezTo>
                    <a:pt x="94298" y="145447"/>
                    <a:pt x="104394" y="142018"/>
                    <a:pt x="117253" y="135065"/>
                  </a:cubicBezTo>
                  <a:lnTo>
                    <a:pt x="126016" y="158877"/>
                  </a:lnTo>
                  <a:cubicBezTo>
                    <a:pt x="112871" y="166116"/>
                    <a:pt x="97155" y="170498"/>
                    <a:pt x="76772" y="170498"/>
                  </a:cubicBezTo>
                  <a:cubicBezTo>
                    <a:pt x="30099" y="170498"/>
                    <a:pt x="0" y="135446"/>
                    <a:pt x="0" y="85249"/>
                  </a:cubicBezTo>
                  <a:cubicBezTo>
                    <a:pt x="0" y="38291"/>
                    <a:pt x="30385" y="0"/>
                    <a:pt x="78962" y="0"/>
                  </a:cubicBezTo>
                  <a:cubicBezTo>
                    <a:pt x="97441" y="0"/>
                    <a:pt x="110585" y="3429"/>
                    <a:pt x="123444" y="9716"/>
                  </a:cubicBezTo>
                  <a:lnTo>
                    <a:pt x="114967" y="33528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FC73C38-E19F-491E-BA8B-DF561CAD96DD}"/>
                </a:ext>
              </a:extLst>
            </p:cNvPr>
            <p:cNvSpPr/>
            <p:nvPr/>
          </p:nvSpPr>
          <p:spPr>
            <a:xfrm>
              <a:off x="6288378" y="3238404"/>
              <a:ext cx="166687" cy="170497"/>
            </a:xfrm>
            <a:custGeom>
              <a:avLst/>
              <a:gdLst>
                <a:gd name="connsiteX0" fmla="*/ 77057 w 166687"/>
                <a:gd name="connsiteY0" fmla="*/ 0 h 170497"/>
                <a:gd name="connsiteX1" fmla="*/ 122492 w 166687"/>
                <a:gd name="connsiteY1" fmla="*/ 16955 h 170497"/>
                <a:gd name="connsiteX2" fmla="*/ 122492 w 166687"/>
                <a:gd name="connsiteY2" fmla="*/ 3810 h 170497"/>
                <a:gd name="connsiteX3" fmla="*/ 148209 w 166687"/>
                <a:gd name="connsiteY3" fmla="*/ 3810 h 170497"/>
                <a:gd name="connsiteX4" fmla="*/ 148209 w 166687"/>
                <a:gd name="connsiteY4" fmla="*/ 127254 h 170497"/>
                <a:gd name="connsiteX5" fmla="*/ 166688 w 166687"/>
                <a:gd name="connsiteY5" fmla="*/ 146399 h 170497"/>
                <a:gd name="connsiteX6" fmla="*/ 160782 w 166687"/>
                <a:gd name="connsiteY6" fmla="*/ 168307 h 170497"/>
                <a:gd name="connsiteX7" fmla="*/ 124396 w 166687"/>
                <a:gd name="connsiteY7" fmla="*/ 143828 h 170497"/>
                <a:gd name="connsiteX8" fmla="*/ 73342 w 166687"/>
                <a:gd name="connsiteY8" fmla="*/ 170498 h 170497"/>
                <a:gd name="connsiteX9" fmla="*/ 0 w 166687"/>
                <a:gd name="connsiteY9" fmla="*/ 86201 h 170497"/>
                <a:gd name="connsiteX10" fmla="*/ 77057 w 166687"/>
                <a:gd name="connsiteY10" fmla="*/ 0 h 170497"/>
                <a:gd name="connsiteX11" fmla="*/ 120015 w 166687"/>
                <a:gd name="connsiteY11" fmla="*/ 125063 h 170497"/>
                <a:gd name="connsiteX12" fmla="*/ 120015 w 166687"/>
                <a:gd name="connsiteY12" fmla="*/ 37624 h 170497"/>
                <a:gd name="connsiteX13" fmla="*/ 79915 w 166687"/>
                <a:gd name="connsiteY13" fmla="*/ 24479 h 170497"/>
                <a:gd name="connsiteX14" fmla="*/ 28861 w 166687"/>
                <a:gd name="connsiteY14" fmla="*/ 85249 h 170497"/>
                <a:gd name="connsiteX15" fmla="*/ 79629 w 166687"/>
                <a:gd name="connsiteY15" fmla="*/ 145447 h 170497"/>
                <a:gd name="connsiteX16" fmla="*/ 120015 w 166687"/>
                <a:gd name="connsiteY16" fmla="*/ 125063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687" h="170497">
                  <a:moveTo>
                    <a:pt x="77057" y="0"/>
                  </a:moveTo>
                  <a:cubicBezTo>
                    <a:pt x="95821" y="0"/>
                    <a:pt x="111252" y="7525"/>
                    <a:pt x="122492" y="16955"/>
                  </a:cubicBezTo>
                  <a:lnTo>
                    <a:pt x="122492" y="3810"/>
                  </a:lnTo>
                  <a:lnTo>
                    <a:pt x="148209" y="3810"/>
                  </a:lnTo>
                  <a:lnTo>
                    <a:pt x="148209" y="127254"/>
                  </a:lnTo>
                  <a:cubicBezTo>
                    <a:pt x="148209" y="143256"/>
                    <a:pt x="157639" y="146399"/>
                    <a:pt x="166688" y="146399"/>
                  </a:cubicBezTo>
                  <a:lnTo>
                    <a:pt x="160782" y="168307"/>
                  </a:lnTo>
                  <a:cubicBezTo>
                    <a:pt x="140399" y="168307"/>
                    <a:pt x="128492" y="159830"/>
                    <a:pt x="124396" y="143828"/>
                  </a:cubicBezTo>
                  <a:cubicBezTo>
                    <a:pt x="114681" y="157258"/>
                    <a:pt x="98679" y="170498"/>
                    <a:pt x="73342" y="170498"/>
                  </a:cubicBezTo>
                  <a:cubicBezTo>
                    <a:pt x="32575" y="170498"/>
                    <a:pt x="0" y="137636"/>
                    <a:pt x="0" y="86201"/>
                  </a:cubicBezTo>
                  <a:cubicBezTo>
                    <a:pt x="0" y="37624"/>
                    <a:pt x="31623" y="0"/>
                    <a:pt x="77057" y="0"/>
                  </a:cubicBezTo>
                  <a:moveTo>
                    <a:pt x="120015" y="125063"/>
                  </a:moveTo>
                  <a:lnTo>
                    <a:pt x="120015" y="37624"/>
                  </a:lnTo>
                  <a:cubicBezTo>
                    <a:pt x="108680" y="29813"/>
                    <a:pt x="94964" y="24479"/>
                    <a:pt x="79915" y="24479"/>
                  </a:cubicBezTo>
                  <a:cubicBezTo>
                    <a:pt x="49816" y="24479"/>
                    <a:pt x="28861" y="48958"/>
                    <a:pt x="28861" y="85249"/>
                  </a:cubicBezTo>
                  <a:cubicBezTo>
                    <a:pt x="28861" y="121539"/>
                    <a:pt x="50483" y="145447"/>
                    <a:pt x="79629" y="145447"/>
                  </a:cubicBezTo>
                  <a:cubicBezTo>
                    <a:pt x="95250" y="145447"/>
                    <a:pt x="110300" y="136969"/>
                    <a:pt x="120015" y="125063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5C8B039-E191-4904-967A-64766821ABE6}"/>
                </a:ext>
              </a:extLst>
            </p:cNvPr>
            <p:cNvSpPr/>
            <p:nvPr/>
          </p:nvSpPr>
          <p:spPr>
            <a:xfrm>
              <a:off x="6484498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1 w 96773"/>
                <a:gd name="connsiteY6" fmla="*/ 3715 h 166592"/>
                <a:gd name="connsiteX7" fmla="*/ 27241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1" y="3715"/>
                  </a:lnTo>
                  <a:lnTo>
                    <a:pt x="27241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577FA18-A431-45AB-BA51-E5E85E58320E}"/>
                </a:ext>
              </a:extLst>
            </p:cNvPr>
            <p:cNvSpPr/>
            <p:nvPr/>
          </p:nvSpPr>
          <p:spPr>
            <a:xfrm>
              <a:off x="6587844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59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6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59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6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3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7A5231C-63D8-4E52-B2E4-6A262D7AFBA6}"/>
                </a:ext>
              </a:extLst>
            </p:cNvPr>
            <p:cNvSpPr/>
            <p:nvPr/>
          </p:nvSpPr>
          <p:spPr>
            <a:xfrm>
              <a:off x="5069940" y="3495389"/>
              <a:ext cx="156591" cy="166687"/>
            </a:xfrm>
            <a:custGeom>
              <a:avLst/>
              <a:gdLst>
                <a:gd name="connsiteX0" fmla="*/ 39529 w 156591"/>
                <a:gd name="connsiteY0" fmla="*/ 101822 h 166687"/>
                <a:gd name="connsiteX1" fmla="*/ 28194 w 156591"/>
                <a:gd name="connsiteY1" fmla="*/ 166688 h 166687"/>
                <a:gd name="connsiteX2" fmla="*/ 0 w 156591"/>
                <a:gd name="connsiteY2" fmla="*/ 166688 h 166687"/>
                <a:gd name="connsiteX3" fmla="*/ 28480 w 156591"/>
                <a:gd name="connsiteY3" fmla="*/ 3715 h 166687"/>
                <a:gd name="connsiteX4" fmla="*/ 55721 w 156591"/>
                <a:gd name="connsiteY4" fmla="*/ 3715 h 166687"/>
                <a:gd name="connsiteX5" fmla="*/ 48863 w 156591"/>
                <a:gd name="connsiteY5" fmla="*/ 41339 h 166687"/>
                <a:gd name="connsiteX6" fmla="*/ 109633 w 156591"/>
                <a:gd name="connsiteY6" fmla="*/ 0 h 166687"/>
                <a:gd name="connsiteX7" fmla="*/ 156591 w 156591"/>
                <a:gd name="connsiteY7" fmla="*/ 44767 h 166687"/>
                <a:gd name="connsiteX8" fmla="*/ 154686 w 156591"/>
                <a:gd name="connsiteY8" fmla="*/ 64484 h 166687"/>
                <a:gd name="connsiteX9" fmla="*/ 136779 w 156591"/>
                <a:gd name="connsiteY9" fmla="*/ 166688 h 166687"/>
                <a:gd name="connsiteX10" fmla="*/ 108585 w 156591"/>
                <a:gd name="connsiteY10" fmla="*/ 166688 h 166687"/>
                <a:gd name="connsiteX11" fmla="*/ 125825 w 156591"/>
                <a:gd name="connsiteY11" fmla="*/ 69247 h 166687"/>
                <a:gd name="connsiteX12" fmla="*/ 128016 w 156591"/>
                <a:gd name="connsiteY12" fmla="*/ 51340 h 166687"/>
                <a:gd name="connsiteX13" fmla="*/ 102299 w 156591"/>
                <a:gd name="connsiteY13" fmla="*/ 24670 h 166687"/>
                <a:gd name="connsiteX14" fmla="*/ 39338 w 156591"/>
                <a:gd name="connsiteY14" fmla="*/ 10172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591" h="166687">
                  <a:moveTo>
                    <a:pt x="39529" y="101822"/>
                  </a:moveTo>
                  <a:lnTo>
                    <a:pt x="28194" y="166688"/>
                  </a:lnTo>
                  <a:lnTo>
                    <a:pt x="0" y="166688"/>
                  </a:lnTo>
                  <a:lnTo>
                    <a:pt x="28480" y="3715"/>
                  </a:lnTo>
                  <a:lnTo>
                    <a:pt x="55721" y="3715"/>
                  </a:lnTo>
                  <a:lnTo>
                    <a:pt x="48863" y="41339"/>
                  </a:lnTo>
                  <a:cubicBezTo>
                    <a:pt x="61722" y="16288"/>
                    <a:pt x="85249" y="0"/>
                    <a:pt x="109633" y="0"/>
                  </a:cubicBezTo>
                  <a:cubicBezTo>
                    <a:pt x="138113" y="0"/>
                    <a:pt x="156591" y="19717"/>
                    <a:pt x="156591" y="44767"/>
                  </a:cubicBezTo>
                  <a:cubicBezTo>
                    <a:pt x="156591" y="50673"/>
                    <a:pt x="155924" y="56674"/>
                    <a:pt x="154686" y="64484"/>
                  </a:cubicBezTo>
                  <a:lnTo>
                    <a:pt x="136779" y="166688"/>
                  </a:lnTo>
                  <a:lnTo>
                    <a:pt x="108585" y="166688"/>
                  </a:lnTo>
                  <a:lnTo>
                    <a:pt x="125825" y="69247"/>
                  </a:lnTo>
                  <a:cubicBezTo>
                    <a:pt x="127730" y="59245"/>
                    <a:pt x="128016" y="55817"/>
                    <a:pt x="128016" y="51340"/>
                  </a:cubicBezTo>
                  <a:cubicBezTo>
                    <a:pt x="128016" y="35052"/>
                    <a:pt x="117634" y="24670"/>
                    <a:pt x="102299" y="24670"/>
                  </a:cubicBezTo>
                  <a:cubicBezTo>
                    <a:pt x="80391" y="24670"/>
                    <a:pt x="48673" y="48482"/>
                    <a:pt x="39338" y="1017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3E120D6-1DBD-441C-B9E2-AC821651C651}"/>
                </a:ext>
              </a:extLst>
            </p:cNvPr>
            <p:cNvSpPr/>
            <p:nvPr/>
          </p:nvSpPr>
          <p:spPr>
            <a:xfrm>
              <a:off x="5248915" y="3495389"/>
              <a:ext cx="145446" cy="170497"/>
            </a:xfrm>
            <a:custGeom>
              <a:avLst/>
              <a:gdLst>
                <a:gd name="connsiteX0" fmla="*/ 95 w 145446"/>
                <a:gd name="connsiteY0" fmla="*/ 96202 h 170497"/>
                <a:gd name="connsiteX1" fmla="*/ 88106 w 145446"/>
                <a:gd name="connsiteY1" fmla="*/ 0 h 170497"/>
                <a:gd name="connsiteX2" fmla="*/ 145447 w 145446"/>
                <a:gd name="connsiteY2" fmla="*/ 48292 h 170497"/>
                <a:gd name="connsiteX3" fmla="*/ 60198 w 145446"/>
                <a:gd name="connsiteY3" fmla="*/ 105346 h 170497"/>
                <a:gd name="connsiteX4" fmla="*/ 28861 w 145446"/>
                <a:gd name="connsiteY4" fmla="*/ 102870 h 170497"/>
                <a:gd name="connsiteX5" fmla="*/ 74962 w 145446"/>
                <a:gd name="connsiteY5" fmla="*/ 145447 h 170497"/>
                <a:gd name="connsiteX6" fmla="*/ 123539 w 145446"/>
                <a:gd name="connsiteY6" fmla="*/ 133255 h 170497"/>
                <a:gd name="connsiteX7" fmla="*/ 126016 w 145446"/>
                <a:gd name="connsiteY7" fmla="*/ 158305 h 170497"/>
                <a:gd name="connsiteX8" fmla="*/ 70199 w 145446"/>
                <a:gd name="connsiteY8" fmla="*/ 170497 h 170497"/>
                <a:gd name="connsiteX9" fmla="*/ 0 w 145446"/>
                <a:gd name="connsiteY9" fmla="*/ 96202 h 170497"/>
                <a:gd name="connsiteX10" fmla="*/ 29432 w 145446"/>
                <a:gd name="connsiteY10" fmla="*/ 80200 h 170497"/>
                <a:gd name="connsiteX11" fmla="*/ 60103 w 145446"/>
                <a:gd name="connsiteY11" fmla="*/ 83058 h 170497"/>
                <a:gd name="connsiteX12" fmla="*/ 117158 w 145446"/>
                <a:gd name="connsiteY12" fmla="*/ 50482 h 170497"/>
                <a:gd name="connsiteX13" fmla="*/ 85820 w 145446"/>
                <a:gd name="connsiteY13" fmla="*/ 23813 h 170497"/>
                <a:gd name="connsiteX14" fmla="*/ 29432 w 145446"/>
                <a:gd name="connsiteY14" fmla="*/ 80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446" h="170497">
                  <a:moveTo>
                    <a:pt x="95" y="96202"/>
                  </a:moveTo>
                  <a:cubicBezTo>
                    <a:pt x="95" y="44196"/>
                    <a:pt x="34576" y="0"/>
                    <a:pt x="88106" y="0"/>
                  </a:cubicBezTo>
                  <a:cubicBezTo>
                    <a:pt x="124111" y="0"/>
                    <a:pt x="145447" y="23146"/>
                    <a:pt x="145447" y="48292"/>
                  </a:cubicBezTo>
                  <a:cubicBezTo>
                    <a:pt x="145447" y="94678"/>
                    <a:pt x="96298" y="105346"/>
                    <a:pt x="60198" y="105346"/>
                  </a:cubicBezTo>
                  <a:cubicBezTo>
                    <a:pt x="48958" y="105346"/>
                    <a:pt x="37338" y="104108"/>
                    <a:pt x="28861" y="102870"/>
                  </a:cubicBezTo>
                  <a:cubicBezTo>
                    <a:pt x="32004" y="130397"/>
                    <a:pt x="49244" y="145447"/>
                    <a:pt x="74962" y="145447"/>
                  </a:cubicBezTo>
                  <a:cubicBezTo>
                    <a:pt x="95631" y="145447"/>
                    <a:pt x="112204" y="138589"/>
                    <a:pt x="123539" y="133255"/>
                  </a:cubicBezTo>
                  <a:lnTo>
                    <a:pt x="126016" y="158305"/>
                  </a:lnTo>
                  <a:cubicBezTo>
                    <a:pt x="113443" y="164211"/>
                    <a:pt x="93726" y="170497"/>
                    <a:pt x="70199" y="170497"/>
                  </a:cubicBezTo>
                  <a:cubicBezTo>
                    <a:pt x="28861" y="170497"/>
                    <a:pt x="0" y="142303"/>
                    <a:pt x="0" y="96202"/>
                  </a:cubicBezTo>
                  <a:moveTo>
                    <a:pt x="29432" y="80200"/>
                  </a:moveTo>
                  <a:cubicBezTo>
                    <a:pt x="39148" y="82105"/>
                    <a:pt x="48197" y="83058"/>
                    <a:pt x="60103" y="83058"/>
                  </a:cubicBezTo>
                  <a:cubicBezTo>
                    <a:pt x="95155" y="83058"/>
                    <a:pt x="117158" y="74295"/>
                    <a:pt x="117158" y="50482"/>
                  </a:cubicBezTo>
                  <a:cubicBezTo>
                    <a:pt x="117158" y="35719"/>
                    <a:pt x="104585" y="23813"/>
                    <a:pt x="85820" y="23813"/>
                  </a:cubicBezTo>
                  <a:cubicBezTo>
                    <a:pt x="56388" y="23813"/>
                    <a:pt x="34100" y="47911"/>
                    <a:pt x="29432" y="80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F5F522C-BD33-46F9-B3B2-8A2B5F3CEB49}"/>
                </a:ext>
              </a:extLst>
            </p:cNvPr>
            <p:cNvSpPr/>
            <p:nvPr/>
          </p:nvSpPr>
          <p:spPr>
            <a:xfrm>
              <a:off x="5411412" y="3453669"/>
              <a:ext cx="105537" cy="212121"/>
            </a:xfrm>
            <a:custGeom>
              <a:avLst/>
              <a:gdLst>
                <a:gd name="connsiteX0" fmla="*/ 3905 w 105537"/>
                <a:gd name="connsiteY0" fmla="*/ 51435 h 212121"/>
                <a:gd name="connsiteX1" fmla="*/ 32766 w 105537"/>
                <a:gd name="connsiteY1" fmla="*/ 51435 h 212121"/>
                <a:gd name="connsiteX2" fmla="*/ 47815 w 105537"/>
                <a:gd name="connsiteY2" fmla="*/ 0 h 212121"/>
                <a:gd name="connsiteX3" fmla="*/ 69437 w 105537"/>
                <a:gd name="connsiteY3" fmla="*/ 0 h 212121"/>
                <a:gd name="connsiteX4" fmla="*/ 60388 w 105537"/>
                <a:gd name="connsiteY4" fmla="*/ 51435 h 212121"/>
                <a:gd name="connsiteX5" fmla="*/ 105537 w 105537"/>
                <a:gd name="connsiteY5" fmla="*/ 51435 h 212121"/>
                <a:gd name="connsiteX6" fmla="*/ 101441 w 105537"/>
                <a:gd name="connsiteY6" fmla="*/ 75914 h 212121"/>
                <a:gd name="connsiteX7" fmla="*/ 56007 w 105537"/>
                <a:gd name="connsiteY7" fmla="*/ 75914 h 212121"/>
                <a:gd name="connsiteX8" fmla="*/ 42863 w 105537"/>
                <a:gd name="connsiteY8" fmla="*/ 152019 h 212121"/>
                <a:gd name="connsiteX9" fmla="*/ 41624 w 105537"/>
                <a:gd name="connsiteY9" fmla="*/ 163925 h 212121"/>
                <a:gd name="connsiteX10" fmla="*/ 65437 w 105537"/>
                <a:gd name="connsiteY10" fmla="*/ 187071 h 212121"/>
                <a:gd name="connsiteX11" fmla="*/ 92107 w 105537"/>
                <a:gd name="connsiteY11" fmla="*/ 178879 h 212121"/>
                <a:gd name="connsiteX12" fmla="*/ 95536 w 105537"/>
                <a:gd name="connsiteY12" fmla="*/ 203359 h 212121"/>
                <a:gd name="connsiteX13" fmla="*/ 60769 w 105537"/>
                <a:gd name="connsiteY13" fmla="*/ 212122 h 212121"/>
                <a:gd name="connsiteX14" fmla="*/ 13811 w 105537"/>
                <a:gd name="connsiteY14" fmla="*/ 166021 h 212121"/>
                <a:gd name="connsiteX15" fmla="*/ 15050 w 105537"/>
                <a:gd name="connsiteY15" fmla="*/ 150686 h 212121"/>
                <a:gd name="connsiteX16" fmla="*/ 27908 w 105537"/>
                <a:gd name="connsiteY16" fmla="*/ 75819 h 212121"/>
                <a:gd name="connsiteX17" fmla="*/ 0 w 105537"/>
                <a:gd name="connsiteY17" fmla="*/ 75819 h 212121"/>
                <a:gd name="connsiteX18" fmla="*/ 4096 w 105537"/>
                <a:gd name="connsiteY18" fmla="*/ 51340 h 21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37" h="212121">
                  <a:moveTo>
                    <a:pt x="3905" y="51435"/>
                  </a:moveTo>
                  <a:lnTo>
                    <a:pt x="32766" y="51435"/>
                  </a:lnTo>
                  <a:lnTo>
                    <a:pt x="47815" y="0"/>
                  </a:lnTo>
                  <a:lnTo>
                    <a:pt x="69437" y="0"/>
                  </a:lnTo>
                  <a:lnTo>
                    <a:pt x="60388" y="51435"/>
                  </a:lnTo>
                  <a:lnTo>
                    <a:pt x="105537" y="51435"/>
                  </a:lnTo>
                  <a:lnTo>
                    <a:pt x="101441" y="75914"/>
                  </a:lnTo>
                  <a:lnTo>
                    <a:pt x="56007" y="75914"/>
                  </a:lnTo>
                  <a:lnTo>
                    <a:pt x="42863" y="152019"/>
                  </a:lnTo>
                  <a:cubicBezTo>
                    <a:pt x="41910" y="156686"/>
                    <a:pt x="41624" y="160496"/>
                    <a:pt x="41624" y="163925"/>
                  </a:cubicBezTo>
                  <a:cubicBezTo>
                    <a:pt x="41624" y="178689"/>
                    <a:pt x="51054" y="187071"/>
                    <a:pt x="65437" y="187071"/>
                  </a:cubicBezTo>
                  <a:cubicBezTo>
                    <a:pt x="77343" y="187071"/>
                    <a:pt x="85154" y="182690"/>
                    <a:pt x="92107" y="178879"/>
                  </a:cubicBezTo>
                  <a:lnTo>
                    <a:pt x="95536" y="203359"/>
                  </a:lnTo>
                  <a:cubicBezTo>
                    <a:pt x="87725" y="208026"/>
                    <a:pt x="75152" y="212122"/>
                    <a:pt x="60769" y="212122"/>
                  </a:cubicBezTo>
                  <a:cubicBezTo>
                    <a:pt x="37243" y="212122"/>
                    <a:pt x="13811" y="198596"/>
                    <a:pt x="13811" y="166021"/>
                  </a:cubicBezTo>
                  <a:cubicBezTo>
                    <a:pt x="13811" y="161353"/>
                    <a:pt x="14097" y="156972"/>
                    <a:pt x="15050" y="150686"/>
                  </a:cubicBezTo>
                  <a:lnTo>
                    <a:pt x="27908" y="75819"/>
                  </a:lnTo>
                  <a:lnTo>
                    <a:pt x="0" y="75819"/>
                  </a:lnTo>
                  <a:lnTo>
                    <a:pt x="4096" y="5134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9657FC6-608B-4B4F-B696-CC8529F71089}"/>
                </a:ext>
              </a:extLst>
            </p:cNvPr>
            <p:cNvSpPr/>
            <p:nvPr/>
          </p:nvSpPr>
          <p:spPr>
            <a:xfrm>
              <a:off x="5534570" y="3497580"/>
              <a:ext cx="240029" cy="164496"/>
            </a:xfrm>
            <a:custGeom>
              <a:avLst/>
              <a:gdLst>
                <a:gd name="connsiteX0" fmla="*/ 24479 w 240029"/>
                <a:gd name="connsiteY0" fmla="*/ 164497 h 164496"/>
                <a:gd name="connsiteX1" fmla="*/ 0 w 240029"/>
                <a:gd name="connsiteY1" fmla="*/ 3715 h 164496"/>
                <a:gd name="connsiteX2" fmla="*/ 27337 w 240029"/>
                <a:gd name="connsiteY2" fmla="*/ 0 h 164496"/>
                <a:gd name="connsiteX3" fmla="*/ 45815 w 240029"/>
                <a:gd name="connsiteY3" fmla="*/ 133160 h 164496"/>
                <a:gd name="connsiteX4" fmla="*/ 104966 w 240029"/>
                <a:gd name="connsiteY4" fmla="*/ 13145 h 164496"/>
                <a:gd name="connsiteX5" fmla="*/ 134779 w 240029"/>
                <a:gd name="connsiteY5" fmla="*/ 13145 h 164496"/>
                <a:gd name="connsiteX6" fmla="*/ 151067 w 240029"/>
                <a:gd name="connsiteY6" fmla="*/ 133160 h 164496"/>
                <a:gd name="connsiteX7" fmla="*/ 216884 w 240029"/>
                <a:gd name="connsiteY7" fmla="*/ 0 h 164496"/>
                <a:gd name="connsiteX8" fmla="*/ 240030 w 240029"/>
                <a:gd name="connsiteY8" fmla="*/ 11906 h 164496"/>
                <a:gd name="connsiteX9" fmla="*/ 162020 w 240029"/>
                <a:gd name="connsiteY9" fmla="*/ 164497 h 164496"/>
                <a:gd name="connsiteX10" fmla="*/ 131064 w 240029"/>
                <a:gd name="connsiteY10" fmla="*/ 164497 h 164496"/>
                <a:gd name="connsiteX11" fmla="*/ 114681 w 240029"/>
                <a:gd name="connsiteY11" fmla="*/ 44768 h 164496"/>
                <a:gd name="connsiteX12" fmla="*/ 55531 w 240029"/>
                <a:gd name="connsiteY12" fmla="*/ 164497 h 164496"/>
                <a:gd name="connsiteX13" fmla="*/ 24479 w 240029"/>
                <a:gd name="connsiteY13" fmla="*/ 164497 h 1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029" h="164496">
                  <a:moveTo>
                    <a:pt x="24479" y="164497"/>
                  </a:moveTo>
                  <a:lnTo>
                    <a:pt x="0" y="3715"/>
                  </a:lnTo>
                  <a:lnTo>
                    <a:pt x="27337" y="0"/>
                  </a:lnTo>
                  <a:lnTo>
                    <a:pt x="45815" y="133160"/>
                  </a:lnTo>
                  <a:lnTo>
                    <a:pt x="104966" y="13145"/>
                  </a:lnTo>
                  <a:lnTo>
                    <a:pt x="134779" y="13145"/>
                  </a:lnTo>
                  <a:lnTo>
                    <a:pt x="151067" y="133160"/>
                  </a:lnTo>
                  <a:lnTo>
                    <a:pt x="216884" y="0"/>
                  </a:lnTo>
                  <a:lnTo>
                    <a:pt x="240030" y="11906"/>
                  </a:lnTo>
                  <a:lnTo>
                    <a:pt x="162020" y="164497"/>
                  </a:lnTo>
                  <a:lnTo>
                    <a:pt x="131064" y="164497"/>
                  </a:lnTo>
                  <a:lnTo>
                    <a:pt x="114681" y="44768"/>
                  </a:lnTo>
                  <a:lnTo>
                    <a:pt x="55531" y="164497"/>
                  </a:lnTo>
                  <a:lnTo>
                    <a:pt x="24479" y="164497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8B0D870-DE2F-4635-A406-8176505996AC}"/>
                </a:ext>
              </a:extLst>
            </p:cNvPr>
            <p:cNvSpPr/>
            <p:nvPr/>
          </p:nvSpPr>
          <p:spPr>
            <a:xfrm>
              <a:off x="5771552" y="3495389"/>
              <a:ext cx="165163" cy="170497"/>
            </a:xfrm>
            <a:custGeom>
              <a:avLst/>
              <a:gdLst>
                <a:gd name="connsiteX0" fmla="*/ 0 w 165163"/>
                <a:gd name="connsiteY0" fmla="*/ 96869 h 170497"/>
                <a:gd name="connsiteX1" fmla="*/ 89630 w 165163"/>
                <a:gd name="connsiteY1" fmla="*/ 0 h 170497"/>
                <a:gd name="connsiteX2" fmla="*/ 165163 w 165163"/>
                <a:gd name="connsiteY2" fmla="*/ 73628 h 170497"/>
                <a:gd name="connsiteX3" fmla="*/ 75533 w 165163"/>
                <a:gd name="connsiteY3" fmla="*/ 170497 h 170497"/>
                <a:gd name="connsiteX4" fmla="*/ 0 w 165163"/>
                <a:gd name="connsiteY4" fmla="*/ 96869 h 170497"/>
                <a:gd name="connsiteX5" fmla="*/ 136303 w 165163"/>
                <a:gd name="connsiteY5" fmla="*/ 76200 h 170497"/>
                <a:gd name="connsiteX6" fmla="*/ 88678 w 165163"/>
                <a:gd name="connsiteY6" fmla="*/ 25146 h 170497"/>
                <a:gd name="connsiteX7" fmla="*/ 28861 w 165163"/>
                <a:gd name="connsiteY7" fmla="*/ 94393 h 170497"/>
                <a:gd name="connsiteX8" fmla="*/ 76486 w 165163"/>
                <a:gd name="connsiteY8" fmla="*/ 145447 h 170497"/>
                <a:gd name="connsiteX9" fmla="*/ 136303 w 165163"/>
                <a:gd name="connsiteY9" fmla="*/ 76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63" h="170497">
                  <a:moveTo>
                    <a:pt x="0" y="96869"/>
                  </a:moveTo>
                  <a:cubicBezTo>
                    <a:pt x="0" y="42672"/>
                    <a:pt x="35052" y="0"/>
                    <a:pt x="89630" y="0"/>
                  </a:cubicBezTo>
                  <a:cubicBezTo>
                    <a:pt x="136017" y="0"/>
                    <a:pt x="165163" y="30670"/>
                    <a:pt x="165163" y="73628"/>
                  </a:cubicBezTo>
                  <a:cubicBezTo>
                    <a:pt x="165163" y="127825"/>
                    <a:pt x="130112" y="170497"/>
                    <a:pt x="75533" y="170497"/>
                  </a:cubicBezTo>
                  <a:cubicBezTo>
                    <a:pt x="29146" y="170497"/>
                    <a:pt x="0" y="139827"/>
                    <a:pt x="0" y="96869"/>
                  </a:cubicBezTo>
                  <a:moveTo>
                    <a:pt x="136303" y="76200"/>
                  </a:moveTo>
                  <a:cubicBezTo>
                    <a:pt x="136303" y="47720"/>
                    <a:pt x="118777" y="25146"/>
                    <a:pt x="88678" y="25146"/>
                  </a:cubicBezTo>
                  <a:cubicBezTo>
                    <a:pt x="51721" y="25146"/>
                    <a:pt x="28861" y="55531"/>
                    <a:pt x="28861" y="94393"/>
                  </a:cubicBezTo>
                  <a:cubicBezTo>
                    <a:pt x="28861" y="122872"/>
                    <a:pt x="46387" y="145447"/>
                    <a:pt x="76486" y="145447"/>
                  </a:cubicBezTo>
                  <a:cubicBezTo>
                    <a:pt x="113824" y="145447"/>
                    <a:pt x="136303" y="115062"/>
                    <a:pt x="136303" y="76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5100B90-3B38-4A5F-8622-833A9D942BF3}"/>
                </a:ext>
              </a:extLst>
            </p:cNvPr>
            <p:cNvSpPr/>
            <p:nvPr/>
          </p:nvSpPr>
          <p:spPr>
            <a:xfrm>
              <a:off x="5956527" y="3495389"/>
              <a:ext cx="124110" cy="166687"/>
            </a:xfrm>
            <a:custGeom>
              <a:avLst/>
              <a:gdLst>
                <a:gd name="connsiteX0" fmla="*/ 20669 w 124110"/>
                <a:gd name="connsiteY0" fmla="*/ 49530 h 166687"/>
                <a:gd name="connsiteX1" fmla="*/ 21336 w 124110"/>
                <a:gd name="connsiteY1" fmla="*/ 41719 h 166687"/>
                <a:gd name="connsiteX2" fmla="*/ 3143 w 124110"/>
                <a:gd name="connsiteY2" fmla="*/ 25717 h 166687"/>
                <a:gd name="connsiteX3" fmla="*/ 12859 w 124110"/>
                <a:gd name="connsiteY3" fmla="*/ 3810 h 166687"/>
                <a:gd name="connsiteX4" fmla="*/ 47339 w 124110"/>
                <a:gd name="connsiteY4" fmla="*/ 35433 h 166687"/>
                <a:gd name="connsiteX5" fmla="*/ 47339 w 124110"/>
                <a:gd name="connsiteY5" fmla="*/ 41719 h 166687"/>
                <a:gd name="connsiteX6" fmla="*/ 103156 w 124110"/>
                <a:gd name="connsiteY6" fmla="*/ 0 h 166687"/>
                <a:gd name="connsiteX7" fmla="*/ 124111 w 124110"/>
                <a:gd name="connsiteY7" fmla="*/ 3810 h 166687"/>
                <a:gd name="connsiteX8" fmla="*/ 111538 w 124110"/>
                <a:gd name="connsiteY8" fmla="*/ 31337 h 166687"/>
                <a:gd name="connsiteX9" fmla="*/ 94297 w 124110"/>
                <a:gd name="connsiteY9" fmla="*/ 28480 h 166687"/>
                <a:gd name="connsiteX10" fmla="*/ 37243 w 124110"/>
                <a:gd name="connsiteY10" fmla="*/ 113728 h 166687"/>
                <a:gd name="connsiteX11" fmla="*/ 28194 w 124110"/>
                <a:gd name="connsiteY11" fmla="*/ 166688 h 166687"/>
                <a:gd name="connsiteX12" fmla="*/ 0 w 124110"/>
                <a:gd name="connsiteY12" fmla="*/ 166688 h 166687"/>
                <a:gd name="connsiteX13" fmla="*/ 20669 w 124110"/>
                <a:gd name="connsiteY13" fmla="*/ 4953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110" h="166687">
                  <a:moveTo>
                    <a:pt x="20669" y="49530"/>
                  </a:moveTo>
                  <a:cubicBezTo>
                    <a:pt x="20955" y="47339"/>
                    <a:pt x="21336" y="44482"/>
                    <a:pt x="21336" y="41719"/>
                  </a:cubicBezTo>
                  <a:cubicBezTo>
                    <a:pt x="21336" y="30099"/>
                    <a:pt x="14097" y="25717"/>
                    <a:pt x="3143" y="25717"/>
                  </a:cubicBezTo>
                  <a:lnTo>
                    <a:pt x="12859" y="3810"/>
                  </a:lnTo>
                  <a:cubicBezTo>
                    <a:pt x="35147" y="3810"/>
                    <a:pt x="47339" y="14478"/>
                    <a:pt x="47339" y="35433"/>
                  </a:cubicBezTo>
                  <a:lnTo>
                    <a:pt x="47339" y="41719"/>
                  </a:lnTo>
                  <a:cubicBezTo>
                    <a:pt x="59246" y="12001"/>
                    <a:pt x="78962" y="0"/>
                    <a:pt x="103156" y="0"/>
                  </a:cubicBezTo>
                  <a:cubicBezTo>
                    <a:pt x="112586" y="0"/>
                    <a:pt x="119443" y="1905"/>
                    <a:pt x="124111" y="3810"/>
                  </a:cubicBezTo>
                  <a:lnTo>
                    <a:pt x="111538" y="31337"/>
                  </a:lnTo>
                  <a:cubicBezTo>
                    <a:pt x="106490" y="29432"/>
                    <a:pt x="101537" y="28480"/>
                    <a:pt x="94297" y="28480"/>
                  </a:cubicBezTo>
                  <a:cubicBezTo>
                    <a:pt x="71438" y="28480"/>
                    <a:pt x="48196" y="49435"/>
                    <a:pt x="37243" y="113728"/>
                  </a:cubicBezTo>
                  <a:lnTo>
                    <a:pt x="28194" y="166688"/>
                  </a:lnTo>
                  <a:lnTo>
                    <a:pt x="0" y="166688"/>
                  </a:lnTo>
                  <a:lnTo>
                    <a:pt x="20669" y="4953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BFB62E-5583-45D5-AA81-3135F6D3BAC9}"/>
                </a:ext>
              </a:extLst>
            </p:cNvPr>
            <p:cNvSpPr/>
            <p:nvPr/>
          </p:nvSpPr>
          <p:spPr>
            <a:xfrm>
              <a:off x="6073399" y="3430238"/>
              <a:ext cx="151637" cy="233457"/>
            </a:xfrm>
            <a:custGeom>
              <a:avLst/>
              <a:gdLst>
                <a:gd name="connsiteX0" fmla="*/ 40767 w 151637"/>
                <a:gd name="connsiteY0" fmla="*/ 0 h 233457"/>
                <a:gd name="connsiteX1" fmla="*/ 68961 w 151637"/>
                <a:gd name="connsiteY1" fmla="*/ 0 h 233457"/>
                <a:gd name="connsiteX2" fmla="*/ 52006 w 151637"/>
                <a:gd name="connsiteY2" fmla="*/ 96202 h 233457"/>
                <a:gd name="connsiteX3" fmla="*/ 105251 w 151637"/>
                <a:gd name="connsiteY3" fmla="*/ 65151 h 233457"/>
                <a:gd name="connsiteX4" fmla="*/ 151638 w 151637"/>
                <a:gd name="connsiteY4" fmla="*/ 107156 h 233457"/>
                <a:gd name="connsiteX5" fmla="*/ 92392 w 151637"/>
                <a:gd name="connsiteY5" fmla="*/ 155448 h 233457"/>
                <a:gd name="connsiteX6" fmla="*/ 85534 w 151637"/>
                <a:gd name="connsiteY6" fmla="*/ 155162 h 233457"/>
                <a:gd name="connsiteX7" fmla="*/ 112204 w 151637"/>
                <a:gd name="connsiteY7" fmla="*/ 195929 h 233457"/>
                <a:gd name="connsiteX8" fmla="*/ 142589 w 151637"/>
                <a:gd name="connsiteY8" fmla="*/ 211550 h 233457"/>
                <a:gd name="connsiteX9" fmla="*/ 132874 w 151637"/>
                <a:gd name="connsiteY9" fmla="*/ 233458 h 233457"/>
                <a:gd name="connsiteX10" fmla="*/ 90583 w 151637"/>
                <a:gd name="connsiteY10" fmla="*/ 211550 h 233457"/>
                <a:gd name="connsiteX11" fmla="*/ 52006 w 151637"/>
                <a:gd name="connsiteY11" fmla="*/ 145161 h 233457"/>
                <a:gd name="connsiteX12" fmla="*/ 54864 w 151637"/>
                <a:gd name="connsiteY12" fmla="*/ 136112 h 233457"/>
                <a:gd name="connsiteX13" fmla="*/ 83058 w 151637"/>
                <a:gd name="connsiteY13" fmla="*/ 141161 h 233457"/>
                <a:gd name="connsiteX14" fmla="*/ 124396 w 151637"/>
                <a:gd name="connsiteY14" fmla="*/ 110490 h 233457"/>
                <a:gd name="connsiteX15" fmla="*/ 98393 w 151637"/>
                <a:gd name="connsiteY15" fmla="*/ 87344 h 233457"/>
                <a:gd name="connsiteX16" fmla="*/ 42291 w 151637"/>
                <a:gd name="connsiteY16" fmla="*/ 150971 h 233457"/>
                <a:gd name="connsiteX17" fmla="*/ 28194 w 151637"/>
                <a:gd name="connsiteY17" fmla="*/ 232124 h 233457"/>
                <a:gd name="connsiteX18" fmla="*/ 0 w 151637"/>
                <a:gd name="connsiteY18" fmla="*/ 232124 h 233457"/>
                <a:gd name="connsiteX19" fmla="*/ 40767 w 151637"/>
                <a:gd name="connsiteY19" fmla="*/ 191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637" h="233457">
                  <a:moveTo>
                    <a:pt x="40767" y="0"/>
                  </a:moveTo>
                  <a:lnTo>
                    <a:pt x="68961" y="0"/>
                  </a:lnTo>
                  <a:lnTo>
                    <a:pt x="52006" y="96202"/>
                  </a:lnTo>
                  <a:cubicBezTo>
                    <a:pt x="63246" y="77057"/>
                    <a:pt x="82391" y="65151"/>
                    <a:pt x="105251" y="65151"/>
                  </a:cubicBezTo>
                  <a:cubicBezTo>
                    <a:pt x="132207" y="65151"/>
                    <a:pt x="151638" y="83915"/>
                    <a:pt x="151638" y="107156"/>
                  </a:cubicBezTo>
                  <a:cubicBezTo>
                    <a:pt x="151638" y="140398"/>
                    <a:pt x="126587" y="155448"/>
                    <a:pt x="92392" y="155448"/>
                  </a:cubicBezTo>
                  <a:cubicBezTo>
                    <a:pt x="90202" y="155448"/>
                    <a:pt x="88297" y="155448"/>
                    <a:pt x="85534" y="155162"/>
                  </a:cubicBezTo>
                  <a:lnTo>
                    <a:pt x="112204" y="195929"/>
                  </a:lnTo>
                  <a:cubicBezTo>
                    <a:pt x="119443" y="206883"/>
                    <a:pt x="127254" y="211550"/>
                    <a:pt x="142589" y="211550"/>
                  </a:cubicBezTo>
                  <a:lnTo>
                    <a:pt x="132874" y="233458"/>
                  </a:lnTo>
                  <a:cubicBezTo>
                    <a:pt x="113443" y="233458"/>
                    <a:pt x="100870" y="229362"/>
                    <a:pt x="90583" y="211550"/>
                  </a:cubicBezTo>
                  <a:lnTo>
                    <a:pt x="52006" y="145161"/>
                  </a:lnTo>
                  <a:lnTo>
                    <a:pt x="54864" y="136112"/>
                  </a:lnTo>
                  <a:cubicBezTo>
                    <a:pt x="61150" y="138970"/>
                    <a:pt x="70866" y="141161"/>
                    <a:pt x="83058" y="141161"/>
                  </a:cubicBezTo>
                  <a:cubicBezTo>
                    <a:pt x="110300" y="141161"/>
                    <a:pt x="124396" y="128588"/>
                    <a:pt x="124396" y="110490"/>
                  </a:cubicBezTo>
                  <a:cubicBezTo>
                    <a:pt x="124396" y="97631"/>
                    <a:pt x="114395" y="87344"/>
                    <a:pt x="98393" y="87344"/>
                  </a:cubicBezTo>
                  <a:cubicBezTo>
                    <a:pt x="80867" y="87344"/>
                    <a:pt x="51054" y="101155"/>
                    <a:pt x="42291" y="150971"/>
                  </a:cubicBezTo>
                  <a:lnTo>
                    <a:pt x="28194" y="232124"/>
                  </a:lnTo>
                  <a:lnTo>
                    <a:pt x="0" y="232124"/>
                  </a:lnTo>
                  <a:lnTo>
                    <a:pt x="40767" y="191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FD93091-2983-46A3-82EB-627E9A99A1FD}"/>
                </a:ext>
              </a:extLst>
            </p:cNvPr>
            <p:cNvSpPr/>
            <p:nvPr/>
          </p:nvSpPr>
          <p:spPr>
            <a:xfrm>
              <a:off x="4632362" y="3520154"/>
              <a:ext cx="66468" cy="168973"/>
            </a:xfrm>
            <a:custGeom>
              <a:avLst/>
              <a:gdLst>
                <a:gd name="connsiteX0" fmla="*/ 62484 w 66468"/>
                <a:gd name="connsiteY0" fmla="*/ 108966 h 168973"/>
                <a:gd name="connsiteX1" fmla="*/ 44196 w 66468"/>
                <a:gd name="connsiteY1" fmla="*/ 55531 h 168973"/>
                <a:gd name="connsiteX2" fmla="*/ 12097 w 66468"/>
                <a:gd name="connsiteY2" fmla="*/ 0 h 168973"/>
                <a:gd name="connsiteX3" fmla="*/ 0 w 66468"/>
                <a:gd name="connsiteY3" fmla="*/ 52673 h 168973"/>
                <a:gd name="connsiteX4" fmla="*/ 21622 w 66468"/>
                <a:gd name="connsiteY4" fmla="*/ 127826 h 168973"/>
                <a:gd name="connsiteX5" fmla="*/ 49625 w 66468"/>
                <a:gd name="connsiteY5" fmla="*/ 158496 h 168973"/>
                <a:gd name="connsiteX6" fmla="*/ 64865 w 66468"/>
                <a:gd name="connsiteY6" fmla="*/ 168973 h 168973"/>
                <a:gd name="connsiteX7" fmla="*/ 62484 w 66468"/>
                <a:gd name="connsiteY7" fmla="*/ 108966 h 16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68" h="168973">
                  <a:moveTo>
                    <a:pt x="62484" y="108966"/>
                  </a:moveTo>
                  <a:cubicBezTo>
                    <a:pt x="50482" y="93440"/>
                    <a:pt x="44291" y="74581"/>
                    <a:pt x="44196" y="55531"/>
                  </a:cubicBezTo>
                  <a:cubicBezTo>
                    <a:pt x="35052" y="35909"/>
                    <a:pt x="23717" y="17050"/>
                    <a:pt x="12097" y="0"/>
                  </a:cubicBezTo>
                  <a:cubicBezTo>
                    <a:pt x="4286" y="16764"/>
                    <a:pt x="286" y="34671"/>
                    <a:pt x="0" y="52673"/>
                  </a:cubicBezTo>
                  <a:cubicBezTo>
                    <a:pt x="9334" y="72295"/>
                    <a:pt x="18859" y="98584"/>
                    <a:pt x="21622" y="127826"/>
                  </a:cubicBezTo>
                  <a:cubicBezTo>
                    <a:pt x="29051" y="139160"/>
                    <a:pt x="38481" y="149638"/>
                    <a:pt x="49625" y="158496"/>
                  </a:cubicBezTo>
                  <a:cubicBezTo>
                    <a:pt x="54483" y="162401"/>
                    <a:pt x="59627" y="165925"/>
                    <a:pt x="64865" y="168973"/>
                  </a:cubicBezTo>
                  <a:cubicBezTo>
                    <a:pt x="67532" y="150971"/>
                    <a:pt x="66961" y="130874"/>
                    <a:pt x="62484" y="10896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FC7DA4C-2159-488E-88CF-BEBA06CC1F40}"/>
                </a:ext>
              </a:extLst>
            </p:cNvPr>
            <p:cNvSpPr/>
            <p:nvPr/>
          </p:nvSpPr>
          <p:spPr>
            <a:xfrm>
              <a:off x="4695418" y="3420713"/>
              <a:ext cx="165068" cy="72838"/>
            </a:xfrm>
            <a:custGeom>
              <a:avLst/>
              <a:gdLst>
                <a:gd name="connsiteX0" fmla="*/ 116586 w 165068"/>
                <a:gd name="connsiteY0" fmla="*/ 28575 h 72838"/>
                <a:gd name="connsiteX1" fmla="*/ 63437 w 165068"/>
                <a:gd name="connsiteY1" fmla="*/ 9525 h 72838"/>
                <a:gd name="connsiteX2" fmla="*/ 0 w 165068"/>
                <a:gd name="connsiteY2" fmla="*/ 0 h 72838"/>
                <a:gd name="connsiteX3" fmla="*/ 33623 w 165068"/>
                <a:gd name="connsiteY3" fmla="*/ 42291 h 72838"/>
                <a:gd name="connsiteX4" fmla="*/ 105823 w 165068"/>
                <a:gd name="connsiteY4" fmla="*/ 72295 h 72838"/>
                <a:gd name="connsiteX5" fmla="*/ 147352 w 165068"/>
                <a:gd name="connsiteY5" fmla="*/ 69532 h 72838"/>
                <a:gd name="connsiteX6" fmla="*/ 165068 w 165068"/>
                <a:gd name="connsiteY6" fmla="*/ 64198 h 72838"/>
                <a:gd name="connsiteX7" fmla="*/ 116681 w 165068"/>
                <a:gd name="connsiteY7" fmla="*/ 28670 h 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68" h="72838">
                  <a:moveTo>
                    <a:pt x="116586" y="28575"/>
                  </a:moveTo>
                  <a:cubicBezTo>
                    <a:pt x="96964" y="28289"/>
                    <a:pt x="78295" y="21336"/>
                    <a:pt x="63437" y="9525"/>
                  </a:cubicBezTo>
                  <a:cubicBezTo>
                    <a:pt x="42386" y="4477"/>
                    <a:pt x="20574" y="1524"/>
                    <a:pt x="0" y="0"/>
                  </a:cubicBezTo>
                  <a:cubicBezTo>
                    <a:pt x="8287" y="16573"/>
                    <a:pt x="19812" y="30861"/>
                    <a:pt x="33623" y="42291"/>
                  </a:cubicBezTo>
                  <a:cubicBezTo>
                    <a:pt x="54864" y="47244"/>
                    <a:pt x="81248" y="56197"/>
                    <a:pt x="105823" y="72295"/>
                  </a:cubicBezTo>
                  <a:cubicBezTo>
                    <a:pt x="119348" y="73533"/>
                    <a:pt x="133350" y="72676"/>
                    <a:pt x="147352" y="69532"/>
                  </a:cubicBezTo>
                  <a:cubicBezTo>
                    <a:pt x="153448" y="68199"/>
                    <a:pt x="159353" y="66389"/>
                    <a:pt x="165068" y="64198"/>
                  </a:cubicBezTo>
                  <a:cubicBezTo>
                    <a:pt x="152591" y="50864"/>
                    <a:pt x="136589" y="38767"/>
                    <a:pt x="116681" y="2867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D3F28FA-D1EB-4E2F-A989-D8798FCA162D}"/>
                </a:ext>
              </a:extLst>
            </p:cNvPr>
            <p:cNvSpPr/>
            <p:nvPr/>
          </p:nvSpPr>
          <p:spPr>
            <a:xfrm>
              <a:off x="4649317" y="3229832"/>
              <a:ext cx="153066" cy="91868"/>
            </a:xfrm>
            <a:custGeom>
              <a:avLst/>
              <a:gdLst>
                <a:gd name="connsiteX0" fmla="*/ 95155 w 153066"/>
                <a:gd name="connsiteY0" fmla="*/ 15621 h 91868"/>
                <a:gd name="connsiteX1" fmla="*/ 47053 w 153066"/>
                <a:gd name="connsiteY1" fmla="*/ 45339 h 91868"/>
                <a:gd name="connsiteX2" fmla="*/ 0 w 153066"/>
                <a:gd name="connsiteY2" fmla="*/ 88964 h 91868"/>
                <a:gd name="connsiteX3" fmla="*/ 54102 w 153066"/>
                <a:gd name="connsiteY3" fmla="*/ 89059 h 91868"/>
                <a:gd name="connsiteX4" fmla="*/ 122491 w 153066"/>
                <a:gd name="connsiteY4" fmla="*/ 51340 h 91868"/>
                <a:gd name="connsiteX5" fmla="*/ 146209 w 153066"/>
                <a:gd name="connsiteY5" fmla="*/ 17145 h 91868"/>
                <a:gd name="connsiteX6" fmla="*/ 153067 w 153066"/>
                <a:gd name="connsiteY6" fmla="*/ 0 h 91868"/>
                <a:gd name="connsiteX7" fmla="*/ 95059 w 153066"/>
                <a:gd name="connsiteY7" fmla="*/ 15621 h 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66" h="91868">
                  <a:moveTo>
                    <a:pt x="95155" y="15621"/>
                  </a:moveTo>
                  <a:cubicBezTo>
                    <a:pt x="82677" y="30861"/>
                    <a:pt x="65627" y="41053"/>
                    <a:pt x="47053" y="45339"/>
                  </a:cubicBezTo>
                  <a:cubicBezTo>
                    <a:pt x="29908" y="58674"/>
                    <a:pt x="14097" y="73819"/>
                    <a:pt x="0" y="88964"/>
                  </a:cubicBezTo>
                  <a:cubicBezTo>
                    <a:pt x="18097" y="92869"/>
                    <a:pt x="36481" y="92774"/>
                    <a:pt x="54102" y="89059"/>
                  </a:cubicBezTo>
                  <a:cubicBezTo>
                    <a:pt x="71152" y="75533"/>
                    <a:pt x="94583" y="60484"/>
                    <a:pt x="122491" y="51340"/>
                  </a:cubicBezTo>
                  <a:cubicBezTo>
                    <a:pt x="131921" y="41529"/>
                    <a:pt x="140017" y="30099"/>
                    <a:pt x="146209" y="17145"/>
                  </a:cubicBezTo>
                  <a:cubicBezTo>
                    <a:pt x="148971" y="11525"/>
                    <a:pt x="151162" y="5810"/>
                    <a:pt x="153067" y="0"/>
                  </a:cubicBezTo>
                  <a:cubicBezTo>
                    <a:pt x="134874" y="1429"/>
                    <a:pt x="115443" y="6382"/>
                    <a:pt x="95059" y="15621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8AD4AC6-F7C9-4D26-B704-BC94B9E58ED8}"/>
                </a:ext>
              </a:extLst>
            </p:cNvPr>
            <p:cNvSpPr/>
            <p:nvPr/>
          </p:nvSpPr>
          <p:spPr>
            <a:xfrm>
              <a:off x="4272793" y="3447097"/>
              <a:ext cx="176498" cy="48386"/>
            </a:xfrm>
            <a:custGeom>
              <a:avLst/>
              <a:gdLst>
                <a:gd name="connsiteX0" fmla="*/ 127921 w 176498"/>
                <a:gd name="connsiteY0" fmla="*/ 0 h 48386"/>
                <a:gd name="connsiteX1" fmla="*/ 49816 w 176498"/>
                <a:gd name="connsiteY1" fmla="*/ 4381 h 48386"/>
                <a:gd name="connsiteX2" fmla="*/ 13621 w 176498"/>
                <a:gd name="connsiteY2" fmla="*/ 24860 h 48386"/>
                <a:gd name="connsiteX3" fmla="*/ 0 w 176498"/>
                <a:gd name="connsiteY3" fmla="*/ 37338 h 48386"/>
                <a:gd name="connsiteX4" fmla="*/ 59055 w 176498"/>
                <a:gd name="connsiteY4" fmla="*/ 48387 h 48386"/>
                <a:gd name="connsiteX5" fmla="*/ 59055 w 176498"/>
                <a:gd name="connsiteY5" fmla="*/ 48387 h 48386"/>
                <a:gd name="connsiteX6" fmla="*/ 115252 w 176498"/>
                <a:gd name="connsiteY6" fmla="*/ 42481 h 48386"/>
                <a:gd name="connsiteX7" fmla="*/ 176498 w 176498"/>
                <a:gd name="connsiteY7" fmla="*/ 23527 h 48386"/>
                <a:gd name="connsiteX8" fmla="*/ 127826 w 176498"/>
                <a:gd name="connsiteY8" fmla="*/ 0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98" h="48386">
                  <a:moveTo>
                    <a:pt x="127921" y="0"/>
                  </a:moveTo>
                  <a:cubicBezTo>
                    <a:pt x="106775" y="4763"/>
                    <a:pt x="79058" y="8191"/>
                    <a:pt x="49816" y="4381"/>
                  </a:cubicBezTo>
                  <a:cubicBezTo>
                    <a:pt x="37052" y="9144"/>
                    <a:pt x="24860" y="15907"/>
                    <a:pt x="13621" y="24860"/>
                  </a:cubicBezTo>
                  <a:cubicBezTo>
                    <a:pt x="8763" y="28765"/>
                    <a:pt x="4191" y="32956"/>
                    <a:pt x="0" y="37338"/>
                  </a:cubicBezTo>
                  <a:cubicBezTo>
                    <a:pt x="16954" y="43910"/>
                    <a:pt x="36671" y="47911"/>
                    <a:pt x="59055" y="48387"/>
                  </a:cubicBezTo>
                  <a:lnTo>
                    <a:pt x="59055" y="48387"/>
                  </a:lnTo>
                  <a:cubicBezTo>
                    <a:pt x="76867" y="40100"/>
                    <a:pt x="96679" y="38290"/>
                    <a:pt x="115252" y="42481"/>
                  </a:cubicBezTo>
                  <a:cubicBezTo>
                    <a:pt x="136398" y="37909"/>
                    <a:pt x="157353" y="31051"/>
                    <a:pt x="176498" y="23527"/>
                  </a:cubicBezTo>
                  <a:cubicBezTo>
                    <a:pt x="161830" y="12192"/>
                    <a:pt x="145256" y="4286"/>
                    <a:pt x="127826" y="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3BDCFE9-1394-42A2-8555-A5CCFD24DBC8}"/>
                </a:ext>
              </a:extLst>
            </p:cNvPr>
            <p:cNvSpPr/>
            <p:nvPr/>
          </p:nvSpPr>
          <p:spPr>
            <a:xfrm>
              <a:off x="4434433" y="3542252"/>
              <a:ext cx="100584" cy="146685"/>
            </a:xfrm>
            <a:custGeom>
              <a:avLst/>
              <a:gdLst>
                <a:gd name="connsiteX0" fmla="*/ 51816 w 100584"/>
                <a:gd name="connsiteY0" fmla="*/ 23527 h 146685"/>
                <a:gd name="connsiteX1" fmla="*/ 6572 w 100584"/>
                <a:gd name="connsiteY1" fmla="*/ 87154 h 146685"/>
                <a:gd name="connsiteX2" fmla="*/ 0 w 100584"/>
                <a:gd name="connsiteY2" fmla="*/ 128302 h 146685"/>
                <a:gd name="connsiteX3" fmla="*/ 1333 w 100584"/>
                <a:gd name="connsiteY3" fmla="*/ 146685 h 146685"/>
                <a:gd name="connsiteX4" fmla="*/ 46768 w 100584"/>
                <a:gd name="connsiteY4" fmla="*/ 107347 h 146685"/>
                <a:gd name="connsiteX5" fmla="*/ 77152 w 100584"/>
                <a:gd name="connsiteY5" fmla="*/ 59722 h 146685"/>
                <a:gd name="connsiteX6" fmla="*/ 100584 w 100584"/>
                <a:gd name="connsiteY6" fmla="*/ 0 h 146685"/>
                <a:gd name="connsiteX7" fmla="*/ 51816 w 100584"/>
                <a:gd name="connsiteY7" fmla="*/ 23336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84" h="146685">
                  <a:moveTo>
                    <a:pt x="51816" y="23527"/>
                  </a:moveTo>
                  <a:cubicBezTo>
                    <a:pt x="42291" y="43053"/>
                    <a:pt x="27718" y="66770"/>
                    <a:pt x="6572" y="87154"/>
                  </a:cubicBezTo>
                  <a:cubicBezTo>
                    <a:pt x="2286" y="100108"/>
                    <a:pt x="0" y="113919"/>
                    <a:pt x="0" y="128302"/>
                  </a:cubicBezTo>
                  <a:cubicBezTo>
                    <a:pt x="0" y="134588"/>
                    <a:pt x="381" y="140684"/>
                    <a:pt x="1333" y="146685"/>
                  </a:cubicBezTo>
                  <a:cubicBezTo>
                    <a:pt x="17050" y="137541"/>
                    <a:pt x="32480" y="124587"/>
                    <a:pt x="46768" y="107347"/>
                  </a:cubicBezTo>
                  <a:cubicBezTo>
                    <a:pt x="51435" y="88297"/>
                    <a:pt x="62294" y="71628"/>
                    <a:pt x="77152" y="59722"/>
                  </a:cubicBezTo>
                  <a:cubicBezTo>
                    <a:pt x="86773" y="40291"/>
                    <a:pt x="94488" y="19717"/>
                    <a:pt x="100584" y="0"/>
                  </a:cubicBezTo>
                  <a:cubicBezTo>
                    <a:pt x="82582" y="4381"/>
                    <a:pt x="66103" y="12382"/>
                    <a:pt x="51816" y="2333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334C3AC-ACF4-4D5A-85B4-12A9F776A265}"/>
                </a:ext>
              </a:extLst>
            </p:cNvPr>
            <p:cNvSpPr/>
            <p:nvPr/>
          </p:nvSpPr>
          <p:spPr>
            <a:xfrm>
              <a:off x="4511585" y="3440712"/>
              <a:ext cx="132969" cy="161356"/>
            </a:xfrm>
            <a:custGeom>
              <a:avLst/>
              <a:gdLst>
                <a:gd name="connsiteX0" fmla="*/ 132969 w 132969"/>
                <a:gd name="connsiteY0" fmla="*/ 79442 h 161356"/>
                <a:gd name="connsiteX1" fmla="*/ 69056 w 132969"/>
                <a:gd name="connsiteY1" fmla="*/ 3051 h 161356"/>
                <a:gd name="connsiteX2" fmla="*/ 57626 w 132969"/>
                <a:gd name="connsiteY2" fmla="*/ 7623 h 161356"/>
                <a:gd name="connsiteX3" fmla="*/ 70390 w 132969"/>
                <a:gd name="connsiteY3" fmla="*/ 98492 h 161356"/>
                <a:gd name="connsiteX4" fmla="*/ 70104 w 132969"/>
                <a:gd name="connsiteY4" fmla="*/ 98778 h 161356"/>
                <a:gd name="connsiteX5" fmla="*/ 54769 w 132969"/>
                <a:gd name="connsiteY5" fmla="*/ 97920 h 161356"/>
                <a:gd name="connsiteX6" fmla="*/ 23432 w 132969"/>
                <a:gd name="connsiteY6" fmla="*/ 101635 h 161356"/>
                <a:gd name="connsiteX7" fmla="*/ 0 w 132969"/>
                <a:gd name="connsiteY7" fmla="*/ 161357 h 161356"/>
                <a:gd name="connsiteX8" fmla="*/ 54769 w 132969"/>
                <a:gd name="connsiteY8" fmla="*/ 142116 h 161356"/>
                <a:gd name="connsiteX9" fmla="*/ 99632 w 132969"/>
                <a:gd name="connsiteY9" fmla="*/ 154499 h 161356"/>
                <a:gd name="connsiteX10" fmla="*/ 99632 w 132969"/>
                <a:gd name="connsiteY10" fmla="*/ 154118 h 161356"/>
                <a:gd name="connsiteX11" fmla="*/ 99632 w 132969"/>
                <a:gd name="connsiteY11" fmla="*/ 95634 h 161356"/>
                <a:gd name="connsiteX12" fmla="*/ 120872 w 132969"/>
                <a:gd name="connsiteY12" fmla="*/ 132115 h 161356"/>
                <a:gd name="connsiteX13" fmla="*/ 132969 w 132969"/>
                <a:gd name="connsiteY13" fmla="*/ 79442 h 1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969" h="161356">
                  <a:moveTo>
                    <a:pt x="132969" y="79442"/>
                  </a:moveTo>
                  <a:cubicBezTo>
                    <a:pt x="105537" y="39056"/>
                    <a:pt x="76295" y="8862"/>
                    <a:pt x="69056" y="3051"/>
                  </a:cubicBezTo>
                  <a:cubicBezTo>
                    <a:pt x="60674" y="-3711"/>
                    <a:pt x="55912" y="2099"/>
                    <a:pt x="57626" y="7623"/>
                  </a:cubicBezTo>
                  <a:cubicBezTo>
                    <a:pt x="76676" y="67440"/>
                    <a:pt x="70390" y="98492"/>
                    <a:pt x="70390" y="98492"/>
                  </a:cubicBezTo>
                  <a:lnTo>
                    <a:pt x="70104" y="98778"/>
                  </a:lnTo>
                  <a:cubicBezTo>
                    <a:pt x="65056" y="98206"/>
                    <a:pt x="60008" y="97920"/>
                    <a:pt x="54769" y="97920"/>
                  </a:cubicBezTo>
                  <a:cubicBezTo>
                    <a:pt x="43910" y="97920"/>
                    <a:pt x="33433" y="99254"/>
                    <a:pt x="23432" y="101635"/>
                  </a:cubicBezTo>
                  <a:cubicBezTo>
                    <a:pt x="17335" y="121352"/>
                    <a:pt x="9620" y="141926"/>
                    <a:pt x="0" y="161357"/>
                  </a:cubicBezTo>
                  <a:cubicBezTo>
                    <a:pt x="15050" y="149355"/>
                    <a:pt x="34100" y="142116"/>
                    <a:pt x="54769" y="142116"/>
                  </a:cubicBezTo>
                  <a:cubicBezTo>
                    <a:pt x="71152" y="142116"/>
                    <a:pt x="86487" y="146593"/>
                    <a:pt x="99632" y="154499"/>
                  </a:cubicBezTo>
                  <a:lnTo>
                    <a:pt x="99632" y="154118"/>
                  </a:lnTo>
                  <a:cubicBezTo>
                    <a:pt x="99632" y="154118"/>
                    <a:pt x="102965" y="118113"/>
                    <a:pt x="99632" y="95634"/>
                  </a:cubicBezTo>
                  <a:cubicBezTo>
                    <a:pt x="99632" y="95634"/>
                    <a:pt x="110109" y="109541"/>
                    <a:pt x="120872" y="132115"/>
                  </a:cubicBezTo>
                  <a:cubicBezTo>
                    <a:pt x="121253" y="114208"/>
                    <a:pt x="125254" y="96206"/>
                    <a:pt x="132969" y="794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6629915-45F6-40E6-A387-4BBCC03CCED5}"/>
                </a:ext>
              </a:extLst>
            </p:cNvPr>
            <p:cNvSpPr/>
            <p:nvPr/>
          </p:nvSpPr>
          <p:spPr>
            <a:xfrm>
              <a:off x="4435766" y="3647979"/>
              <a:ext cx="261461" cy="154590"/>
            </a:xfrm>
            <a:custGeom>
              <a:avLst/>
              <a:gdLst>
                <a:gd name="connsiteX0" fmla="*/ 246317 w 261461"/>
                <a:gd name="connsiteY0" fmla="*/ 30670 h 154590"/>
                <a:gd name="connsiteX1" fmla="*/ 218313 w 261461"/>
                <a:gd name="connsiteY1" fmla="*/ 0 h 154590"/>
                <a:gd name="connsiteX2" fmla="*/ 218980 w 261461"/>
                <a:gd name="connsiteY2" fmla="*/ 21526 h 154590"/>
                <a:gd name="connsiteX3" fmla="*/ 130683 w 261461"/>
                <a:gd name="connsiteY3" fmla="*/ 110299 h 154590"/>
                <a:gd name="connsiteX4" fmla="*/ 42958 w 261461"/>
                <a:gd name="connsiteY4" fmla="*/ 22574 h 154590"/>
                <a:gd name="connsiteX5" fmla="*/ 45434 w 261461"/>
                <a:gd name="connsiteY5" fmla="*/ 1714 h 154590"/>
                <a:gd name="connsiteX6" fmla="*/ 0 w 261461"/>
                <a:gd name="connsiteY6" fmla="*/ 41053 h 154590"/>
                <a:gd name="connsiteX7" fmla="*/ 130588 w 261461"/>
                <a:gd name="connsiteY7" fmla="*/ 154591 h 154590"/>
                <a:gd name="connsiteX8" fmla="*/ 261461 w 261461"/>
                <a:gd name="connsiteY8" fmla="*/ 41243 h 154590"/>
                <a:gd name="connsiteX9" fmla="*/ 246221 w 261461"/>
                <a:gd name="connsiteY9" fmla="*/ 30766 h 1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461" h="154590">
                  <a:moveTo>
                    <a:pt x="246317" y="30670"/>
                  </a:moveTo>
                  <a:cubicBezTo>
                    <a:pt x="235077" y="21717"/>
                    <a:pt x="225743" y="11335"/>
                    <a:pt x="218313" y="0"/>
                  </a:cubicBezTo>
                  <a:cubicBezTo>
                    <a:pt x="218980" y="7048"/>
                    <a:pt x="219266" y="14192"/>
                    <a:pt x="218980" y="21526"/>
                  </a:cubicBezTo>
                  <a:cubicBezTo>
                    <a:pt x="217551" y="69914"/>
                    <a:pt x="179070" y="110299"/>
                    <a:pt x="130683" y="110299"/>
                  </a:cubicBezTo>
                  <a:cubicBezTo>
                    <a:pt x="82296" y="110299"/>
                    <a:pt x="42958" y="71056"/>
                    <a:pt x="42958" y="22574"/>
                  </a:cubicBezTo>
                  <a:cubicBezTo>
                    <a:pt x="42958" y="15335"/>
                    <a:pt x="43815" y="8382"/>
                    <a:pt x="45434" y="1714"/>
                  </a:cubicBezTo>
                  <a:cubicBezTo>
                    <a:pt x="31052" y="18955"/>
                    <a:pt x="15716" y="31814"/>
                    <a:pt x="0" y="41053"/>
                  </a:cubicBezTo>
                  <a:cubicBezTo>
                    <a:pt x="8954" y="105251"/>
                    <a:pt x="64008" y="154591"/>
                    <a:pt x="130588" y="154591"/>
                  </a:cubicBezTo>
                  <a:cubicBezTo>
                    <a:pt x="188024" y="154591"/>
                    <a:pt x="250698" y="114491"/>
                    <a:pt x="261461" y="41243"/>
                  </a:cubicBezTo>
                  <a:cubicBezTo>
                    <a:pt x="256223" y="38195"/>
                    <a:pt x="251174" y="34671"/>
                    <a:pt x="246221" y="3076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5270A4E-51EE-47AD-8E40-E79F5F3E2A43}"/>
                </a:ext>
              </a:extLst>
            </p:cNvPr>
            <p:cNvSpPr/>
            <p:nvPr/>
          </p:nvSpPr>
          <p:spPr>
            <a:xfrm>
              <a:off x="4676558" y="3575685"/>
              <a:ext cx="18288" cy="53435"/>
            </a:xfrm>
            <a:custGeom>
              <a:avLst/>
              <a:gdLst>
                <a:gd name="connsiteX0" fmla="*/ 16955 w 18288"/>
                <a:gd name="connsiteY0" fmla="*/ 47339 h 53435"/>
                <a:gd name="connsiteX1" fmla="*/ 0 w 18288"/>
                <a:gd name="connsiteY1" fmla="*/ 0 h 53435"/>
                <a:gd name="connsiteX2" fmla="*/ 18288 w 18288"/>
                <a:gd name="connsiteY2" fmla="*/ 53435 h 53435"/>
                <a:gd name="connsiteX3" fmla="*/ 16955 w 18288"/>
                <a:gd name="connsiteY3" fmla="*/ 47339 h 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" h="53435">
                  <a:moveTo>
                    <a:pt x="16955" y="47339"/>
                  </a:moveTo>
                  <a:cubicBezTo>
                    <a:pt x="13240" y="31432"/>
                    <a:pt x="7334" y="15526"/>
                    <a:pt x="0" y="0"/>
                  </a:cubicBezTo>
                  <a:cubicBezTo>
                    <a:pt x="0" y="19050"/>
                    <a:pt x="6286" y="37909"/>
                    <a:pt x="18288" y="53435"/>
                  </a:cubicBezTo>
                  <a:cubicBezTo>
                    <a:pt x="17907" y="51435"/>
                    <a:pt x="17431" y="49340"/>
                    <a:pt x="16955" y="4733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91BB5FC-619F-4168-8D21-F3CC0C2CDD0C}"/>
                </a:ext>
              </a:extLst>
            </p:cNvPr>
            <p:cNvSpPr/>
            <p:nvPr/>
          </p:nvSpPr>
          <p:spPr>
            <a:xfrm>
              <a:off x="4441100" y="3565779"/>
              <a:ext cx="45243" cy="63627"/>
            </a:xfrm>
            <a:custGeom>
              <a:avLst/>
              <a:gdLst>
                <a:gd name="connsiteX0" fmla="*/ 0 w 45243"/>
                <a:gd name="connsiteY0" fmla="*/ 63627 h 63627"/>
                <a:gd name="connsiteX1" fmla="*/ 45244 w 45243"/>
                <a:gd name="connsiteY1" fmla="*/ 0 h 63627"/>
                <a:gd name="connsiteX2" fmla="*/ 0 w 45243"/>
                <a:gd name="connsiteY2" fmla="*/ 63627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3627">
                  <a:moveTo>
                    <a:pt x="0" y="63627"/>
                  </a:moveTo>
                  <a:cubicBezTo>
                    <a:pt x="21145" y="43244"/>
                    <a:pt x="35623" y="19526"/>
                    <a:pt x="45244" y="0"/>
                  </a:cubicBezTo>
                  <a:cubicBezTo>
                    <a:pt x="24384" y="16002"/>
                    <a:pt x="8382" y="38100"/>
                    <a:pt x="0" y="636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35A6953-F35E-421E-AAA4-411DFDC2DA0F}"/>
                </a:ext>
              </a:extLst>
            </p:cNvPr>
            <p:cNvSpPr/>
            <p:nvPr/>
          </p:nvSpPr>
          <p:spPr>
            <a:xfrm>
              <a:off x="4694846" y="3484816"/>
              <a:ext cx="201466" cy="222592"/>
            </a:xfrm>
            <a:custGeom>
              <a:avLst/>
              <a:gdLst>
                <a:gd name="connsiteX0" fmla="*/ 165640 w 201466"/>
                <a:gd name="connsiteY0" fmla="*/ 0 h 222592"/>
                <a:gd name="connsiteX1" fmla="*/ 147923 w 201466"/>
                <a:gd name="connsiteY1" fmla="*/ 5334 h 222592"/>
                <a:gd name="connsiteX2" fmla="*/ 106394 w 201466"/>
                <a:gd name="connsiteY2" fmla="*/ 8096 h 222592"/>
                <a:gd name="connsiteX3" fmla="*/ 123730 w 201466"/>
                <a:gd name="connsiteY3" fmla="*/ 20955 h 222592"/>
                <a:gd name="connsiteX4" fmla="*/ 138017 w 201466"/>
                <a:gd name="connsiteY4" fmla="*/ 145351 h 222592"/>
                <a:gd name="connsiteX5" fmla="*/ 14764 w 201466"/>
                <a:gd name="connsiteY5" fmla="*/ 159258 h 222592"/>
                <a:gd name="connsiteX6" fmla="*/ 0 w 201466"/>
                <a:gd name="connsiteY6" fmla="*/ 144304 h 222592"/>
                <a:gd name="connsiteX7" fmla="*/ 2381 w 201466"/>
                <a:gd name="connsiteY7" fmla="*/ 204311 h 222592"/>
                <a:gd name="connsiteX8" fmla="*/ 172593 w 201466"/>
                <a:gd name="connsiteY8" fmla="*/ 172974 h 222592"/>
                <a:gd name="connsiteX9" fmla="*/ 165544 w 201466"/>
                <a:gd name="connsiteY9" fmla="*/ 0 h 22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466" h="222592">
                  <a:moveTo>
                    <a:pt x="165640" y="0"/>
                  </a:moveTo>
                  <a:cubicBezTo>
                    <a:pt x="159925" y="2191"/>
                    <a:pt x="154019" y="4000"/>
                    <a:pt x="147923" y="5334"/>
                  </a:cubicBezTo>
                  <a:cubicBezTo>
                    <a:pt x="133921" y="8572"/>
                    <a:pt x="119920" y="9334"/>
                    <a:pt x="106394" y="8096"/>
                  </a:cubicBezTo>
                  <a:cubicBezTo>
                    <a:pt x="112300" y="12001"/>
                    <a:pt x="118110" y="16288"/>
                    <a:pt x="123730" y="20955"/>
                  </a:cubicBezTo>
                  <a:cubicBezTo>
                    <a:pt x="160687" y="52292"/>
                    <a:pt x="168211" y="107442"/>
                    <a:pt x="138017" y="145351"/>
                  </a:cubicBezTo>
                  <a:cubicBezTo>
                    <a:pt x="107823" y="183261"/>
                    <a:pt x="52673" y="189452"/>
                    <a:pt x="14764" y="159258"/>
                  </a:cubicBezTo>
                  <a:cubicBezTo>
                    <a:pt x="9144" y="154781"/>
                    <a:pt x="4191" y="149733"/>
                    <a:pt x="0" y="144304"/>
                  </a:cubicBezTo>
                  <a:cubicBezTo>
                    <a:pt x="4477" y="166211"/>
                    <a:pt x="5048" y="186309"/>
                    <a:pt x="2381" y="204311"/>
                  </a:cubicBezTo>
                  <a:cubicBezTo>
                    <a:pt x="58102" y="237268"/>
                    <a:pt x="131064" y="224981"/>
                    <a:pt x="172593" y="172974"/>
                  </a:cubicBezTo>
                  <a:cubicBezTo>
                    <a:pt x="208407" y="128111"/>
                    <a:pt x="216122" y="54102"/>
                    <a:pt x="165544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ECE9F1D-B4FB-404D-8E1D-5731552752B2}"/>
                </a:ext>
              </a:extLst>
            </p:cNvPr>
            <p:cNvSpPr/>
            <p:nvPr/>
          </p:nvSpPr>
          <p:spPr>
            <a:xfrm>
              <a:off x="4758854" y="3430238"/>
              <a:ext cx="53149" cy="19050"/>
            </a:xfrm>
            <a:custGeom>
              <a:avLst/>
              <a:gdLst>
                <a:gd name="connsiteX0" fmla="*/ 47625 w 53149"/>
                <a:gd name="connsiteY0" fmla="*/ 16288 h 19050"/>
                <a:gd name="connsiteX1" fmla="*/ 0 w 53149"/>
                <a:gd name="connsiteY1" fmla="*/ 0 h 19050"/>
                <a:gd name="connsiteX2" fmla="*/ 53150 w 53149"/>
                <a:gd name="connsiteY2" fmla="*/ 19050 h 19050"/>
                <a:gd name="connsiteX3" fmla="*/ 47530 w 53149"/>
                <a:gd name="connsiteY3" fmla="*/ 162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49" h="19050">
                  <a:moveTo>
                    <a:pt x="47625" y="16288"/>
                  </a:moveTo>
                  <a:cubicBezTo>
                    <a:pt x="32861" y="9334"/>
                    <a:pt x="16669" y="4000"/>
                    <a:pt x="0" y="0"/>
                  </a:cubicBezTo>
                  <a:cubicBezTo>
                    <a:pt x="14859" y="11811"/>
                    <a:pt x="33528" y="18764"/>
                    <a:pt x="53150" y="19050"/>
                  </a:cubicBezTo>
                  <a:cubicBezTo>
                    <a:pt x="51340" y="18097"/>
                    <a:pt x="49435" y="17145"/>
                    <a:pt x="47530" y="1628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2906A37-ECC7-4C51-B7D0-7253FC175ABF}"/>
                </a:ext>
              </a:extLst>
            </p:cNvPr>
            <p:cNvSpPr/>
            <p:nvPr/>
          </p:nvSpPr>
          <p:spPr>
            <a:xfrm>
              <a:off x="4588002" y="3419207"/>
              <a:ext cx="145420" cy="156477"/>
            </a:xfrm>
            <a:custGeom>
              <a:avLst/>
              <a:gdLst>
                <a:gd name="connsiteX0" fmla="*/ 145421 w 145420"/>
                <a:gd name="connsiteY0" fmla="*/ 74276 h 156477"/>
                <a:gd name="connsiteX1" fmla="*/ 145135 w 145420"/>
                <a:gd name="connsiteY1" fmla="*/ 73991 h 156477"/>
                <a:gd name="connsiteX2" fmla="*/ 99320 w 145420"/>
                <a:gd name="connsiteY2" fmla="*/ 37605 h 156477"/>
                <a:gd name="connsiteX3" fmla="*/ 141039 w 145420"/>
                <a:gd name="connsiteY3" fmla="*/ 43796 h 156477"/>
                <a:gd name="connsiteX4" fmla="*/ 107416 w 145420"/>
                <a:gd name="connsiteY4" fmla="*/ 1505 h 156477"/>
                <a:gd name="connsiteX5" fmla="*/ 7784 w 145420"/>
                <a:gd name="connsiteY5" fmla="*/ 3791 h 156477"/>
                <a:gd name="connsiteX6" fmla="*/ 4260 w 145420"/>
                <a:gd name="connsiteY6" fmla="*/ 15602 h 156477"/>
                <a:gd name="connsiteX7" fmla="*/ 83222 w 145420"/>
                <a:gd name="connsiteY7" fmla="*/ 62275 h 156477"/>
                <a:gd name="connsiteX8" fmla="*/ 83222 w 145420"/>
                <a:gd name="connsiteY8" fmla="*/ 62656 h 156477"/>
                <a:gd name="connsiteX9" fmla="*/ 73031 w 145420"/>
                <a:gd name="connsiteY9" fmla="*/ 74086 h 156477"/>
                <a:gd name="connsiteX10" fmla="*/ 56362 w 145420"/>
                <a:gd name="connsiteY10" fmla="*/ 100946 h 156477"/>
                <a:gd name="connsiteX11" fmla="*/ 88461 w 145420"/>
                <a:gd name="connsiteY11" fmla="*/ 156477 h 156477"/>
                <a:gd name="connsiteX12" fmla="*/ 107606 w 145420"/>
                <a:gd name="connsiteY12" fmla="*/ 101613 h 156477"/>
                <a:gd name="connsiteX13" fmla="*/ 145230 w 145420"/>
                <a:gd name="connsiteY13" fmla="*/ 74181 h 1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20" h="156477">
                  <a:moveTo>
                    <a:pt x="145421" y="74276"/>
                  </a:moveTo>
                  <a:lnTo>
                    <a:pt x="145135" y="73991"/>
                  </a:lnTo>
                  <a:cubicBezTo>
                    <a:pt x="145135" y="73991"/>
                    <a:pt x="119036" y="49035"/>
                    <a:pt x="99320" y="37605"/>
                  </a:cubicBezTo>
                  <a:cubicBezTo>
                    <a:pt x="99320" y="37605"/>
                    <a:pt x="116750" y="38081"/>
                    <a:pt x="141039" y="43796"/>
                  </a:cubicBezTo>
                  <a:cubicBezTo>
                    <a:pt x="127228" y="32366"/>
                    <a:pt x="115703" y="18079"/>
                    <a:pt x="107416" y="1505"/>
                  </a:cubicBezTo>
                  <a:cubicBezTo>
                    <a:pt x="58648" y="-2209"/>
                    <a:pt x="16833" y="1886"/>
                    <a:pt x="7784" y="3791"/>
                  </a:cubicBezTo>
                  <a:cubicBezTo>
                    <a:pt x="-2788" y="6077"/>
                    <a:pt x="-1169" y="13507"/>
                    <a:pt x="4260" y="15602"/>
                  </a:cubicBezTo>
                  <a:cubicBezTo>
                    <a:pt x="62934" y="37986"/>
                    <a:pt x="83222" y="62275"/>
                    <a:pt x="83222" y="62275"/>
                  </a:cubicBezTo>
                  <a:lnTo>
                    <a:pt x="83222" y="62656"/>
                  </a:lnTo>
                  <a:cubicBezTo>
                    <a:pt x="79698" y="66275"/>
                    <a:pt x="76269" y="70085"/>
                    <a:pt x="73031" y="74086"/>
                  </a:cubicBezTo>
                  <a:cubicBezTo>
                    <a:pt x="66268" y="82563"/>
                    <a:pt x="60743" y="91612"/>
                    <a:pt x="56362" y="100946"/>
                  </a:cubicBezTo>
                  <a:cubicBezTo>
                    <a:pt x="67982" y="117996"/>
                    <a:pt x="79222" y="136856"/>
                    <a:pt x="88461" y="156477"/>
                  </a:cubicBezTo>
                  <a:cubicBezTo>
                    <a:pt x="88461" y="137237"/>
                    <a:pt x="94652" y="117806"/>
                    <a:pt x="107606" y="101613"/>
                  </a:cubicBezTo>
                  <a:cubicBezTo>
                    <a:pt x="117798" y="88754"/>
                    <a:pt x="130943" y="79610"/>
                    <a:pt x="145230" y="741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744831F-1B73-4D6D-8BBE-4306D564CE02}"/>
                </a:ext>
              </a:extLst>
            </p:cNvPr>
            <p:cNvSpPr/>
            <p:nvPr/>
          </p:nvSpPr>
          <p:spPr>
            <a:xfrm>
              <a:off x="4632331" y="3572827"/>
              <a:ext cx="21652" cy="75152"/>
            </a:xfrm>
            <a:custGeom>
              <a:avLst/>
              <a:gdLst>
                <a:gd name="connsiteX0" fmla="*/ 21653 w 21652"/>
                <a:gd name="connsiteY0" fmla="*/ 75152 h 75152"/>
                <a:gd name="connsiteX1" fmla="*/ 31 w 21652"/>
                <a:gd name="connsiteY1" fmla="*/ 0 h 75152"/>
                <a:gd name="connsiteX2" fmla="*/ 21653 w 21652"/>
                <a:gd name="connsiteY2" fmla="*/ 75152 h 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52" h="75152">
                  <a:moveTo>
                    <a:pt x="21653" y="75152"/>
                  </a:moveTo>
                  <a:cubicBezTo>
                    <a:pt x="18890" y="45910"/>
                    <a:pt x="9365" y="19622"/>
                    <a:pt x="31" y="0"/>
                  </a:cubicBezTo>
                  <a:cubicBezTo>
                    <a:pt x="-540" y="26384"/>
                    <a:pt x="6794" y="52673"/>
                    <a:pt x="21653" y="7515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9F20987-D22B-4F40-8C3F-FBCBE2E0BBD9}"/>
                </a:ext>
              </a:extLst>
            </p:cNvPr>
            <p:cNvSpPr/>
            <p:nvPr/>
          </p:nvSpPr>
          <p:spPr>
            <a:xfrm>
              <a:off x="4771808" y="3229388"/>
              <a:ext cx="173465" cy="255332"/>
            </a:xfrm>
            <a:custGeom>
              <a:avLst/>
              <a:gdLst>
                <a:gd name="connsiteX0" fmla="*/ 170212 w 173465"/>
                <a:gd name="connsiteY0" fmla="*/ 102837 h 255332"/>
                <a:gd name="connsiteX1" fmla="*/ 30575 w 173465"/>
                <a:gd name="connsiteY1" fmla="*/ 444 h 255332"/>
                <a:gd name="connsiteX2" fmla="*/ 23717 w 173465"/>
                <a:gd name="connsiteY2" fmla="*/ 17589 h 255332"/>
                <a:gd name="connsiteX3" fmla="*/ 0 w 173465"/>
                <a:gd name="connsiteY3" fmla="*/ 51783 h 255332"/>
                <a:gd name="connsiteX4" fmla="*/ 20860 w 173465"/>
                <a:gd name="connsiteY4" fmla="*/ 46259 h 255332"/>
                <a:gd name="connsiteX5" fmla="*/ 127064 w 173465"/>
                <a:gd name="connsiteY5" fmla="*/ 112553 h 255332"/>
                <a:gd name="connsiteX6" fmla="*/ 61055 w 173465"/>
                <a:gd name="connsiteY6" fmla="*/ 217614 h 255332"/>
                <a:gd name="connsiteX7" fmla="*/ 40196 w 173465"/>
                <a:gd name="connsiteY7" fmla="*/ 219804 h 255332"/>
                <a:gd name="connsiteX8" fmla="*/ 88582 w 173465"/>
                <a:gd name="connsiteY8" fmla="*/ 255333 h 255332"/>
                <a:gd name="connsiteX9" fmla="*/ 170117 w 173465"/>
                <a:gd name="connsiteY9" fmla="*/ 102742 h 25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465" h="255332">
                  <a:moveTo>
                    <a:pt x="170212" y="102837"/>
                  </a:moveTo>
                  <a:cubicBezTo>
                    <a:pt x="157448" y="46830"/>
                    <a:pt x="104394" y="-5367"/>
                    <a:pt x="30575" y="444"/>
                  </a:cubicBezTo>
                  <a:cubicBezTo>
                    <a:pt x="28766" y="6254"/>
                    <a:pt x="26480" y="11969"/>
                    <a:pt x="23717" y="17589"/>
                  </a:cubicBezTo>
                  <a:cubicBezTo>
                    <a:pt x="17526" y="30543"/>
                    <a:pt x="9430" y="41973"/>
                    <a:pt x="0" y="51783"/>
                  </a:cubicBezTo>
                  <a:cubicBezTo>
                    <a:pt x="6763" y="49593"/>
                    <a:pt x="13716" y="47688"/>
                    <a:pt x="20860" y="46259"/>
                  </a:cubicBezTo>
                  <a:cubicBezTo>
                    <a:pt x="68390" y="36829"/>
                    <a:pt x="116205" y="65404"/>
                    <a:pt x="127064" y="112553"/>
                  </a:cubicBezTo>
                  <a:cubicBezTo>
                    <a:pt x="137827" y="159797"/>
                    <a:pt x="108299" y="206850"/>
                    <a:pt x="61055" y="217614"/>
                  </a:cubicBezTo>
                  <a:cubicBezTo>
                    <a:pt x="54007" y="219233"/>
                    <a:pt x="47053" y="219900"/>
                    <a:pt x="40196" y="219804"/>
                  </a:cubicBezTo>
                  <a:cubicBezTo>
                    <a:pt x="60198" y="229901"/>
                    <a:pt x="76200" y="242093"/>
                    <a:pt x="88582" y="255333"/>
                  </a:cubicBezTo>
                  <a:cubicBezTo>
                    <a:pt x="149066" y="232377"/>
                    <a:pt x="184976" y="167703"/>
                    <a:pt x="170117" y="1027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D1BC9ED-AB0C-49A0-A601-E042133764CC}"/>
                </a:ext>
              </a:extLst>
            </p:cNvPr>
            <p:cNvSpPr/>
            <p:nvPr/>
          </p:nvSpPr>
          <p:spPr>
            <a:xfrm>
              <a:off x="4729041" y="3462909"/>
              <a:ext cx="72199" cy="30003"/>
            </a:xfrm>
            <a:custGeom>
              <a:avLst/>
              <a:gdLst>
                <a:gd name="connsiteX0" fmla="*/ 72199 w 72199"/>
                <a:gd name="connsiteY0" fmla="*/ 30004 h 30003"/>
                <a:gd name="connsiteX1" fmla="*/ 0 w 72199"/>
                <a:gd name="connsiteY1" fmla="*/ 0 h 30003"/>
                <a:gd name="connsiteX2" fmla="*/ 72199 w 72199"/>
                <a:gd name="connsiteY2" fmla="*/ 30004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9" h="30003">
                  <a:moveTo>
                    <a:pt x="72199" y="30004"/>
                  </a:moveTo>
                  <a:cubicBezTo>
                    <a:pt x="47625" y="13906"/>
                    <a:pt x="21146" y="4953"/>
                    <a:pt x="0" y="0"/>
                  </a:cubicBezTo>
                  <a:cubicBezTo>
                    <a:pt x="20288" y="16859"/>
                    <a:pt x="45434" y="27527"/>
                    <a:pt x="72199" y="30004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77A343CC-9F62-4F6A-B1AF-B7CDF9358145}"/>
                </a:ext>
              </a:extLst>
            </p:cNvPr>
            <p:cNvSpPr/>
            <p:nvPr/>
          </p:nvSpPr>
          <p:spPr>
            <a:xfrm>
              <a:off x="4587403" y="3318986"/>
              <a:ext cx="171451" cy="111347"/>
            </a:xfrm>
            <a:custGeom>
              <a:avLst/>
              <a:gdLst>
                <a:gd name="connsiteX0" fmla="*/ 140495 w 171451"/>
                <a:gd name="connsiteY0" fmla="*/ 62103 h 111347"/>
                <a:gd name="connsiteX1" fmla="*/ 142495 w 171451"/>
                <a:gd name="connsiteY1" fmla="*/ 15621 h 111347"/>
                <a:gd name="connsiteX2" fmla="*/ 142114 w 171451"/>
                <a:gd name="connsiteY2" fmla="*/ 15621 h 111347"/>
                <a:gd name="connsiteX3" fmla="*/ 85155 w 171451"/>
                <a:gd name="connsiteY3" fmla="*/ 28861 h 111347"/>
                <a:gd name="connsiteX4" fmla="*/ 116016 w 171451"/>
                <a:gd name="connsiteY4" fmla="*/ 95 h 111347"/>
                <a:gd name="connsiteX5" fmla="*/ 61914 w 171451"/>
                <a:gd name="connsiteY5" fmla="*/ 0 h 111347"/>
                <a:gd name="connsiteX6" fmla="*/ 1620 w 171451"/>
                <a:gd name="connsiteY6" fmla="*/ 79343 h 111347"/>
                <a:gd name="connsiteX7" fmla="*/ 8669 w 171451"/>
                <a:gd name="connsiteY7" fmla="*/ 89440 h 111347"/>
                <a:gd name="connsiteX8" fmla="*/ 94394 w 171451"/>
                <a:gd name="connsiteY8" fmla="*/ 56769 h 111347"/>
                <a:gd name="connsiteX9" fmla="*/ 94775 w 171451"/>
                <a:gd name="connsiteY9" fmla="*/ 56959 h 111347"/>
                <a:gd name="connsiteX10" fmla="*/ 97347 w 171451"/>
                <a:gd name="connsiteY10" fmla="*/ 72104 h 111347"/>
                <a:gd name="connsiteX11" fmla="*/ 108015 w 171451"/>
                <a:gd name="connsiteY11" fmla="*/ 101822 h 111347"/>
                <a:gd name="connsiteX12" fmla="*/ 171451 w 171451"/>
                <a:gd name="connsiteY12" fmla="*/ 111347 h 111347"/>
                <a:gd name="connsiteX13" fmla="*/ 140495 w 171451"/>
                <a:gd name="connsiteY13" fmla="*/ 62198 h 11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1" h="111347">
                  <a:moveTo>
                    <a:pt x="140495" y="62103"/>
                  </a:moveTo>
                  <a:cubicBezTo>
                    <a:pt x="136875" y="46101"/>
                    <a:pt x="137828" y="30194"/>
                    <a:pt x="142495" y="15621"/>
                  </a:cubicBezTo>
                  <a:lnTo>
                    <a:pt x="142114" y="15621"/>
                  </a:lnTo>
                  <a:cubicBezTo>
                    <a:pt x="142114" y="15621"/>
                    <a:pt x="106300" y="20479"/>
                    <a:pt x="85155" y="28861"/>
                  </a:cubicBezTo>
                  <a:cubicBezTo>
                    <a:pt x="85155" y="28861"/>
                    <a:pt x="96489" y="15526"/>
                    <a:pt x="116016" y="95"/>
                  </a:cubicBezTo>
                  <a:cubicBezTo>
                    <a:pt x="98394" y="3810"/>
                    <a:pt x="80011" y="3905"/>
                    <a:pt x="61914" y="0"/>
                  </a:cubicBezTo>
                  <a:cubicBezTo>
                    <a:pt x="28671" y="35814"/>
                    <a:pt x="5716" y="70961"/>
                    <a:pt x="1620" y="79343"/>
                  </a:cubicBezTo>
                  <a:cubicBezTo>
                    <a:pt x="-3142" y="88964"/>
                    <a:pt x="3621" y="92393"/>
                    <a:pt x="8669" y="89440"/>
                  </a:cubicBezTo>
                  <a:cubicBezTo>
                    <a:pt x="62771" y="57531"/>
                    <a:pt x="94394" y="56769"/>
                    <a:pt x="94394" y="56769"/>
                  </a:cubicBezTo>
                  <a:lnTo>
                    <a:pt x="94775" y="56959"/>
                  </a:lnTo>
                  <a:cubicBezTo>
                    <a:pt x="95346" y="62008"/>
                    <a:pt x="96204" y="67056"/>
                    <a:pt x="97347" y="72104"/>
                  </a:cubicBezTo>
                  <a:cubicBezTo>
                    <a:pt x="99728" y="82677"/>
                    <a:pt x="103347" y="92583"/>
                    <a:pt x="108015" y="101822"/>
                  </a:cubicBezTo>
                  <a:cubicBezTo>
                    <a:pt x="128589" y="103346"/>
                    <a:pt x="150401" y="106299"/>
                    <a:pt x="171451" y="111347"/>
                  </a:cubicBezTo>
                  <a:cubicBezTo>
                    <a:pt x="156402" y="99441"/>
                    <a:pt x="145162" y="82391"/>
                    <a:pt x="140495" y="6219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5BC83EB-6A98-4A9E-894F-03F926DA8513}"/>
                </a:ext>
              </a:extLst>
            </p:cNvPr>
            <p:cNvSpPr/>
            <p:nvPr/>
          </p:nvSpPr>
          <p:spPr>
            <a:xfrm>
              <a:off x="4696370" y="3245453"/>
              <a:ext cx="48006" cy="29718"/>
            </a:xfrm>
            <a:custGeom>
              <a:avLst/>
              <a:gdLst>
                <a:gd name="connsiteX0" fmla="*/ 42386 w 48006"/>
                <a:gd name="connsiteY0" fmla="*/ 2667 h 29718"/>
                <a:gd name="connsiteX1" fmla="*/ 0 w 48006"/>
                <a:gd name="connsiteY1" fmla="*/ 29718 h 29718"/>
                <a:gd name="connsiteX2" fmla="*/ 48006 w 48006"/>
                <a:gd name="connsiteY2" fmla="*/ 0 h 29718"/>
                <a:gd name="connsiteX3" fmla="*/ 42386 w 48006"/>
                <a:gd name="connsiteY3" fmla="*/ 2667 h 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6" h="29718">
                  <a:moveTo>
                    <a:pt x="42386" y="2667"/>
                  </a:moveTo>
                  <a:cubicBezTo>
                    <a:pt x="27718" y="9906"/>
                    <a:pt x="13430" y="19241"/>
                    <a:pt x="0" y="29718"/>
                  </a:cubicBezTo>
                  <a:cubicBezTo>
                    <a:pt x="18574" y="25432"/>
                    <a:pt x="35624" y="15240"/>
                    <a:pt x="48006" y="0"/>
                  </a:cubicBezTo>
                  <a:cubicBezTo>
                    <a:pt x="46101" y="857"/>
                    <a:pt x="44291" y="1715"/>
                    <a:pt x="42386" y="266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E1157AA-252B-47ED-BE26-6F9E69E416DF}"/>
                </a:ext>
              </a:extLst>
            </p:cNvPr>
            <p:cNvSpPr/>
            <p:nvPr/>
          </p:nvSpPr>
          <p:spPr>
            <a:xfrm>
              <a:off x="4541113" y="3238214"/>
              <a:ext cx="155352" cy="156065"/>
            </a:xfrm>
            <a:custGeom>
              <a:avLst/>
              <a:gdLst>
                <a:gd name="connsiteX0" fmla="*/ 97536 w 155352"/>
                <a:gd name="connsiteY0" fmla="*/ 30575 h 156065"/>
                <a:gd name="connsiteX1" fmla="*/ 62484 w 155352"/>
                <a:gd name="connsiteY1" fmla="*/ 0 h 156065"/>
                <a:gd name="connsiteX2" fmla="*/ 62294 w 155352"/>
                <a:gd name="connsiteY2" fmla="*/ 286 h 156065"/>
                <a:gd name="connsiteX3" fmla="*/ 37052 w 155352"/>
                <a:gd name="connsiteY3" fmla="*/ 53054 h 156065"/>
                <a:gd name="connsiteX4" fmla="*/ 33814 w 155352"/>
                <a:gd name="connsiteY4" fmla="*/ 10954 h 156065"/>
                <a:gd name="connsiteX5" fmla="*/ 0 w 155352"/>
                <a:gd name="connsiteY5" fmla="*/ 53245 h 156065"/>
                <a:gd name="connsiteX6" fmla="*/ 24384 w 155352"/>
                <a:gd name="connsiteY6" fmla="*/ 149828 h 156065"/>
                <a:gd name="connsiteX7" fmla="*/ 36671 w 155352"/>
                <a:gd name="connsiteY7" fmla="*/ 150590 h 156065"/>
                <a:gd name="connsiteX8" fmla="*/ 64579 w 155352"/>
                <a:gd name="connsiteY8" fmla="*/ 63246 h 156065"/>
                <a:gd name="connsiteX9" fmla="*/ 64960 w 155352"/>
                <a:gd name="connsiteY9" fmla="*/ 63056 h 156065"/>
                <a:gd name="connsiteX10" fmla="*/ 78391 w 155352"/>
                <a:gd name="connsiteY10" fmla="*/ 70485 h 156065"/>
                <a:gd name="connsiteX11" fmla="*/ 108299 w 155352"/>
                <a:gd name="connsiteY11" fmla="*/ 80677 h 156065"/>
                <a:gd name="connsiteX12" fmla="*/ 155353 w 155352"/>
                <a:gd name="connsiteY12" fmla="*/ 37052 h 156065"/>
                <a:gd name="connsiteX13" fmla="*/ 97631 w 155352"/>
                <a:gd name="connsiteY13" fmla="*/ 30575 h 1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352" h="156065">
                  <a:moveTo>
                    <a:pt x="97536" y="30575"/>
                  </a:moveTo>
                  <a:cubicBezTo>
                    <a:pt x="82772" y="23527"/>
                    <a:pt x="70866" y="12764"/>
                    <a:pt x="62484" y="0"/>
                  </a:cubicBezTo>
                  <a:lnTo>
                    <a:pt x="62294" y="286"/>
                  </a:lnTo>
                  <a:cubicBezTo>
                    <a:pt x="62294" y="286"/>
                    <a:pt x="43815" y="31337"/>
                    <a:pt x="37052" y="53054"/>
                  </a:cubicBezTo>
                  <a:cubicBezTo>
                    <a:pt x="37052" y="53054"/>
                    <a:pt x="33623" y="36005"/>
                    <a:pt x="33814" y="10954"/>
                  </a:cubicBezTo>
                  <a:cubicBezTo>
                    <a:pt x="25718" y="26956"/>
                    <a:pt x="14288" y="41434"/>
                    <a:pt x="0" y="53245"/>
                  </a:cubicBezTo>
                  <a:cubicBezTo>
                    <a:pt x="7239" y="101537"/>
                    <a:pt x="20479" y="141446"/>
                    <a:pt x="24384" y="149828"/>
                  </a:cubicBezTo>
                  <a:cubicBezTo>
                    <a:pt x="28956" y="159544"/>
                    <a:pt x="35814" y="156401"/>
                    <a:pt x="36671" y="150590"/>
                  </a:cubicBezTo>
                  <a:cubicBezTo>
                    <a:pt x="45434" y="88392"/>
                    <a:pt x="64579" y="63246"/>
                    <a:pt x="64579" y="63246"/>
                  </a:cubicBezTo>
                  <a:lnTo>
                    <a:pt x="64960" y="63056"/>
                  </a:lnTo>
                  <a:cubicBezTo>
                    <a:pt x="69247" y="65818"/>
                    <a:pt x="73723" y="68294"/>
                    <a:pt x="78391" y="70485"/>
                  </a:cubicBezTo>
                  <a:cubicBezTo>
                    <a:pt x="88106" y="75152"/>
                    <a:pt x="98107" y="78581"/>
                    <a:pt x="108299" y="80677"/>
                  </a:cubicBezTo>
                  <a:cubicBezTo>
                    <a:pt x="122301" y="65532"/>
                    <a:pt x="138208" y="50387"/>
                    <a:pt x="155353" y="37052"/>
                  </a:cubicBezTo>
                  <a:cubicBezTo>
                    <a:pt x="136589" y="41434"/>
                    <a:pt x="116300" y="39624"/>
                    <a:pt x="97631" y="3057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2F65EB1-1222-448C-A884-8403FC18655C}"/>
                </a:ext>
              </a:extLst>
            </p:cNvPr>
            <p:cNvSpPr/>
            <p:nvPr/>
          </p:nvSpPr>
          <p:spPr>
            <a:xfrm>
              <a:off x="4566925" y="3057890"/>
              <a:ext cx="241824" cy="187562"/>
            </a:xfrm>
            <a:custGeom>
              <a:avLst/>
              <a:gdLst>
                <a:gd name="connsiteX0" fmla="*/ 167069 w 241824"/>
                <a:gd name="connsiteY0" fmla="*/ 12970 h 187562"/>
                <a:gd name="connsiteX1" fmla="*/ 0 w 241824"/>
                <a:gd name="connsiteY1" fmla="*/ 58309 h 187562"/>
                <a:gd name="connsiteX2" fmla="*/ 9144 w 241824"/>
                <a:gd name="connsiteY2" fmla="*/ 74311 h 187562"/>
                <a:gd name="connsiteX3" fmla="*/ 21050 w 241824"/>
                <a:gd name="connsiteY3" fmla="*/ 114221 h 187562"/>
                <a:gd name="connsiteX4" fmla="*/ 29813 w 241824"/>
                <a:gd name="connsiteY4" fmla="*/ 94409 h 187562"/>
                <a:gd name="connsiteX5" fmla="*/ 147828 w 241824"/>
                <a:gd name="connsiteY5" fmla="*/ 52784 h 187562"/>
                <a:gd name="connsiteX6" fmla="*/ 188786 w 241824"/>
                <a:gd name="connsiteY6" fmla="*/ 169847 h 187562"/>
                <a:gd name="connsiteX7" fmla="*/ 177546 w 241824"/>
                <a:gd name="connsiteY7" fmla="*/ 187563 h 187562"/>
                <a:gd name="connsiteX8" fmla="*/ 235553 w 241824"/>
                <a:gd name="connsiteY8" fmla="*/ 171942 h 187562"/>
                <a:gd name="connsiteX9" fmla="*/ 167069 w 241824"/>
                <a:gd name="connsiteY9" fmla="*/ 12970 h 18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24" h="187562">
                  <a:moveTo>
                    <a:pt x="167069" y="12970"/>
                  </a:moveTo>
                  <a:cubicBezTo>
                    <a:pt x="115348" y="-11986"/>
                    <a:pt x="41434" y="-3032"/>
                    <a:pt x="0" y="58309"/>
                  </a:cubicBezTo>
                  <a:cubicBezTo>
                    <a:pt x="3334" y="63357"/>
                    <a:pt x="6477" y="68691"/>
                    <a:pt x="9144" y="74311"/>
                  </a:cubicBezTo>
                  <a:cubicBezTo>
                    <a:pt x="15335" y="87265"/>
                    <a:pt x="19336" y="100695"/>
                    <a:pt x="21050" y="114221"/>
                  </a:cubicBezTo>
                  <a:cubicBezTo>
                    <a:pt x="23527" y="107553"/>
                    <a:pt x="26384" y="100981"/>
                    <a:pt x="29813" y="94409"/>
                  </a:cubicBezTo>
                  <a:cubicBezTo>
                    <a:pt x="52102" y="51356"/>
                    <a:pt x="104203" y="31734"/>
                    <a:pt x="147828" y="52784"/>
                  </a:cubicBezTo>
                  <a:cubicBezTo>
                    <a:pt x="191452" y="73835"/>
                    <a:pt x="209836" y="126222"/>
                    <a:pt x="188786" y="169847"/>
                  </a:cubicBezTo>
                  <a:cubicBezTo>
                    <a:pt x="185642" y="176324"/>
                    <a:pt x="181832" y="182229"/>
                    <a:pt x="177546" y="187563"/>
                  </a:cubicBezTo>
                  <a:cubicBezTo>
                    <a:pt x="197929" y="178324"/>
                    <a:pt x="217361" y="173371"/>
                    <a:pt x="235553" y="171942"/>
                  </a:cubicBezTo>
                  <a:cubicBezTo>
                    <a:pt x="255365" y="110220"/>
                    <a:pt x="227076" y="41926"/>
                    <a:pt x="167069" y="1297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096EC58-0286-4DDF-8383-283BE9CFDE80}"/>
                </a:ext>
              </a:extLst>
            </p:cNvPr>
            <p:cNvSpPr/>
            <p:nvPr/>
          </p:nvSpPr>
          <p:spPr>
            <a:xfrm>
              <a:off x="4536350" y="3171348"/>
              <a:ext cx="8659" cy="56102"/>
            </a:xfrm>
            <a:custGeom>
              <a:avLst/>
              <a:gdLst>
                <a:gd name="connsiteX0" fmla="*/ 6668 w 8659"/>
                <a:gd name="connsiteY0" fmla="*/ 0 h 56102"/>
                <a:gd name="connsiteX1" fmla="*/ 5239 w 8659"/>
                <a:gd name="connsiteY1" fmla="*/ 6096 h 56102"/>
                <a:gd name="connsiteX2" fmla="*/ 0 w 8659"/>
                <a:gd name="connsiteY2" fmla="*/ 56102 h 56102"/>
                <a:gd name="connsiteX3" fmla="*/ 6763 w 8659"/>
                <a:gd name="connsiteY3" fmla="*/ 0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9" h="56102">
                  <a:moveTo>
                    <a:pt x="6668" y="0"/>
                  </a:moveTo>
                  <a:cubicBezTo>
                    <a:pt x="6096" y="2000"/>
                    <a:pt x="5620" y="4001"/>
                    <a:pt x="5239" y="6096"/>
                  </a:cubicBezTo>
                  <a:cubicBezTo>
                    <a:pt x="1715" y="22003"/>
                    <a:pt x="95" y="38957"/>
                    <a:pt x="0" y="56102"/>
                  </a:cubicBezTo>
                  <a:cubicBezTo>
                    <a:pt x="8192" y="38957"/>
                    <a:pt x="10858" y="19241"/>
                    <a:pt x="6763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1D82C57-50CB-4CC2-9B34-82178535A61D}"/>
                </a:ext>
              </a:extLst>
            </p:cNvPr>
            <p:cNvSpPr/>
            <p:nvPr/>
          </p:nvSpPr>
          <p:spPr>
            <a:xfrm>
              <a:off x="4703514" y="3281267"/>
              <a:ext cx="68389" cy="37719"/>
            </a:xfrm>
            <a:custGeom>
              <a:avLst/>
              <a:gdLst>
                <a:gd name="connsiteX0" fmla="*/ 0 w 68389"/>
                <a:gd name="connsiteY0" fmla="*/ 37719 h 37719"/>
                <a:gd name="connsiteX1" fmla="*/ 68390 w 68389"/>
                <a:gd name="connsiteY1" fmla="*/ 0 h 37719"/>
                <a:gd name="connsiteX2" fmla="*/ 0 w 68389"/>
                <a:gd name="connsiteY2" fmla="*/ 37719 h 3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89" h="37719">
                  <a:moveTo>
                    <a:pt x="0" y="37719"/>
                  </a:moveTo>
                  <a:cubicBezTo>
                    <a:pt x="25813" y="32385"/>
                    <a:pt x="49721" y="19336"/>
                    <a:pt x="68390" y="0"/>
                  </a:cubicBezTo>
                  <a:cubicBezTo>
                    <a:pt x="40481" y="9144"/>
                    <a:pt x="17050" y="24194"/>
                    <a:pt x="0" y="3771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8E75567-EE30-467C-B68B-B2D5075A0175}"/>
                </a:ext>
              </a:extLst>
            </p:cNvPr>
            <p:cNvSpPr/>
            <p:nvPr/>
          </p:nvSpPr>
          <p:spPr>
            <a:xfrm>
              <a:off x="4388141" y="3247834"/>
              <a:ext cx="52006" cy="58293"/>
            </a:xfrm>
            <a:custGeom>
              <a:avLst/>
              <a:gdLst>
                <a:gd name="connsiteX0" fmla="*/ 0 w 52006"/>
                <a:gd name="connsiteY0" fmla="*/ 0 h 58293"/>
                <a:gd name="connsiteX1" fmla="*/ 52007 w 52006"/>
                <a:gd name="connsiteY1" fmla="*/ 58293 h 58293"/>
                <a:gd name="connsiteX2" fmla="*/ 0 w 52006"/>
                <a:gd name="connsiteY2" fmla="*/ 0 h 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6" h="58293">
                  <a:moveTo>
                    <a:pt x="0" y="0"/>
                  </a:moveTo>
                  <a:cubicBezTo>
                    <a:pt x="15145" y="25146"/>
                    <a:pt x="35052" y="44672"/>
                    <a:pt x="52007" y="58293"/>
                  </a:cubicBezTo>
                  <a:cubicBezTo>
                    <a:pt x="41053" y="34385"/>
                    <a:pt x="23051" y="13811"/>
                    <a:pt x="0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EA84FD1-135D-4FD2-8048-43C24FA68456}"/>
                </a:ext>
              </a:extLst>
            </p:cNvPr>
            <p:cNvSpPr/>
            <p:nvPr/>
          </p:nvSpPr>
          <p:spPr>
            <a:xfrm>
              <a:off x="4188343" y="3228971"/>
              <a:ext cx="171127" cy="255368"/>
            </a:xfrm>
            <a:custGeom>
              <a:avLst/>
              <a:gdLst>
                <a:gd name="connsiteX0" fmla="*/ 151316 w 171127"/>
                <a:gd name="connsiteY0" fmla="*/ 46486 h 255368"/>
                <a:gd name="connsiteX1" fmla="*/ 171128 w 171127"/>
                <a:gd name="connsiteY1" fmla="*/ 53629 h 255368"/>
                <a:gd name="connsiteX2" fmla="*/ 142934 w 171127"/>
                <a:gd name="connsiteY2" fmla="*/ 480 h 255368"/>
                <a:gd name="connsiteX3" fmla="*/ 3202 w 171127"/>
                <a:gd name="connsiteY3" fmla="*/ 102588 h 255368"/>
                <a:gd name="connsiteX4" fmla="*/ 84545 w 171127"/>
                <a:gd name="connsiteY4" fmla="*/ 255369 h 255368"/>
                <a:gd name="connsiteX5" fmla="*/ 98166 w 171127"/>
                <a:gd name="connsiteY5" fmla="*/ 242891 h 255368"/>
                <a:gd name="connsiteX6" fmla="*/ 134361 w 171127"/>
                <a:gd name="connsiteY6" fmla="*/ 222412 h 255368"/>
                <a:gd name="connsiteX7" fmla="*/ 113216 w 171127"/>
                <a:gd name="connsiteY7" fmla="*/ 218317 h 255368"/>
                <a:gd name="connsiteX8" fmla="*/ 46350 w 171127"/>
                <a:gd name="connsiteY8" fmla="*/ 112494 h 255368"/>
                <a:gd name="connsiteX9" fmla="*/ 151411 w 171127"/>
                <a:gd name="connsiteY9" fmla="*/ 46486 h 25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127" h="255368">
                  <a:moveTo>
                    <a:pt x="151316" y="46486"/>
                  </a:moveTo>
                  <a:cubicBezTo>
                    <a:pt x="158364" y="48105"/>
                    <a:pt x="164936" y="50486"/>
                    <a:pt x="171128" y="53629"/>
                  </a:cubicBezTo>
                  <a:cubicBezTo>
                    <a:pt x="157507" y="35818"/>
                    <a:pt x="148363" y="17911"/>
                    <a:pt x="142934" y="480"/>
                  </a:cubicBezTo>
                  <a:cubicBezTo>
                    <a:pt x="78449" y="-5045"/>
                    <a:pt x="18061" y="37627"/>
                    <a:pt x="3202" y="102588"/>
                  </a:cubicBezTo>
                  <a:cubicBezTo>
                    <a:pt x="-9562" y="158595"/>
                    <a:pt x="15489" y="228604"/>
                    <a:pt x="84545" y="255369"/>
                  </a:cubicBezTo>
                  <a:cubicBezTo>
                    <a:pt x="88736" y="250987"/>
                    <a:pt x="93308" y="246796"/>
                    <a:pt x="98166" y="242891"/>
                  </a:cubicBezTo>
                  <a:cubicBezTo>
                    <a:pt x="109406" y="233938"/>
                    <a:pt x="121598" y="227175"/>
                    <a:pt x="134361" y="222412"/>
                  </a:cubicBezTo>
                  <a:cubicBezTo>
                    <a:pt x="127313" y="221460"/>
                    <a:pt x="120264" y="220126"/>
                    <a:pt x="113216" y="218317"/>
                  </a:cubicBezTo>
                  <a:cubicBezTo>
                    <a:pt x="66353" y="206125"/>
                    <a:pt x="35587" y="159738"/>
                    <a:pt x="46350" y="112494"/>
                  </a:cubicBezTo>
                  <a:cubicBezTo>
                    <a:pt x="57113" y="65250"/>
                    <a:pt x="104167" y="35722"/>
                    <a:pt x="151411" y="4648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ED49BE6-B26F-42F7-ABD7-95E9B63D0E67}"/>
                </a:ext>
              </a:extLst>
            </p:cNvPr>
            <p:cNvSpPr/>
            <p:nvPr/>
          </p:nvSpPr>
          <p:spPr>
            <a:xfrm>
              <a:off x="4331848" y="3487308"/>
              <a:ext cx="56197" cy="8176"/>
            </a:xfrm>
            <a:custGeom>
              <a:avLst/>
              <a:gdLst>
                <a:gd name="connsiteX0" fmla="*/ 95 w 56197"/>
                <a:gd name="connsiteY0" fmla="*/ 8176 h 8176"/>
                <a:gd name="connsiteX1" fmla="*/ 6286 w 56197"/>
                <a:gd name="connsiteY1" fmla="*/ 8176 h 8176"/>
                <a:gd name="connsiteX2" fmla="*/ 56197 w 56197"/>
                <a:gd name="connsiteY2" fmla="*/ 2175 h 8176"/>
                <a:gd name="connsiteX3" fmla="*/ 0 w 56197"/>
                <a:gd name="connsiteY3" fmla="*/ 8081 h 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8176">
                  <a:moveTo>
                    <a:pt x="95" y="8176"/>
                  </a:moveTo>
                  <a:cubicBezTo>
                    <a:pt x="2096" y="8176"/>
                    <a:pt x="4191" y="8176"/>
                    <a:pt x="6286" y="8176"/>
                  </a:cubicBezTo>
                  <a:cubicBezTo>
                    <a:pt x="22670" y="8081"/>
                    <a:pt x="39529" y="5795"/>
                    <a:pt x="56197" y="2175"/>
                  </a:cubicBezTo>
                  <a:cubicBezTo>
                    <a:pt x="37624" y="-2016"/>
                    <a:pt x="17812" y="-206"/>
                    <a:pt x="0" y="80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1E66E91-1C6A-4630-B70E-AE3C47134FA6}"/>
                </a:ext>
              </a:extLst>
            </p:cNvPr>
            <p:cNvSpPr/>
            <p:nvPr/>
          </p:nvSpPr>
          <p:spPr>
            <a:xfrm>
              <a:off x="4383569" y="3322796"/>
              <a:ext cx="159133" cy="147827"/>
            </a:xfrm>
            <a:custGeom>
              <a:avLst/>
              <a:gdLst>
                <a:gd name="connsiteX0" fmla="*/ 152591 w 159133"/>
                <a:gd name="connsiteY0" fmla="*/ 90392 h 147827"/>
                <a:gd name="connsiteX1" fmla="*/ 61151 w 159133"/>
                <a:gd name="connsiteY1" fmla="*/ 82582 h 147827"/>
                <a:gd name="connsiteX2" fmla="*/ 60865 w 159133"/>
                <a:gd name="connsiteY2" fmla="*/ 82296 h 147827"/>
                <a:gd name="connsiteX3" fmla="*/ 65151 w 159133"/>
                <a:gd name="connsiteY3" fmla="*/ 67532 h 147827"/>
                <a:gd name="connsiteX4" fmla="*/ 68485 w 159133"/>
                <a:gd name="connsiteY4" fmla="*/ 36100 h 147827"/>
                <a:gd name="connsiteX5" fmla="*/ 15431 w 159133"/>
                <a:gd name="connsiteY5" fmla="*/ 0 h 147827"/>
                <a:gd name="connsiteX6" fmla="*/ 22003 w 159133"/>
                <a:gd name="connsiteY6" fmla="*/ 57721 h 147827"/>
                <a:gd name="connsiteX7" fmla="*/ 0 w 159133"/>
                <a:gd name="connsiteY7" fmla="*/ 98679 h 147827"/>
                <a:gd name="connsiteX8" fmla="*/ 381 w 159133"/>
                <a:gd name="connsiteY8" fmla="*/ 98869 h 147827"/>
                <a:gd name="connsiteX9" fmla="*/ 57436 w 159133"/>
                <a:gd name="connsiteY9" fmla="*/ 111728 h 147827"/>
                <a:gd name="connsiteX10" fmla="*/ 17145 w 159133"/>
                <a:gd name="connsiteY10" fmla="*/ 124301 h 147827"/>
                <a:gd name="connsiteX11" fmla="*/ 65818 w 159133"/>
                <a:gd name="connsiteY11" fmla="*/ 147828 h 147827"/>
                <a:gd name="connsiteX12" fmla="*/ 154496 w 159133"/>
                <a:gd name="connsiteY12" fmla="*/ 102489 h 147827"/>
                <a:gd name="connsiteX13" fmla="*/ 152591 w 159133"/>
                <a:gd name="connsiteY13" fmla="*/ 90392 h 14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133" h="147827">
                  <a:moveTo>
                    <a:pt x="152591" y="90392"/>
                  </a:moveTo>
                  <a:cubicBezTo>
                    <a:pt x="90011" y="95631"/>
                    <a:pt x="61151" y="82582"/>
                    <a:pt x="61151" y="82582"/>
                  </a:cubicBezTo>
                  <a:lnTo>
                    <a:pt x="60865" y="82296"/>
                  </a:lnTo>
                  <a:cubicBezTo>
                    <a:pt x="62579" y="77534"/>
                    <a:pt x="64008" y="72581"/>
                    <a:pt x="65151" y="67532"/>
                  </a:cubicBezTo>
                  <a:cubicBezTo>
                    <a:pt x="67532" y="57055"/>
                    <a:pt x="68580" y="46482"/>
                    <a:pt x="68485" y="36100"/>
                  </a:cubicBezTo>
                  <a:cubicBezTo>
                    <a:pt x="50673" y="25813"/>
                    <a:pt x="32290" y="13621"/>
                    <a:pt x="15431" y="0"/>
                  </a:cubicBezTo>
                  <a:cubicBezTo>
                    <a:pt x="23813" y="17335"/>
                    <a:pt x="26575" y="37529"/>
                    <a:pt x="22003" y="57721"/>
                  </a:cubicBezTo>
                  <a:cubicBezTo>
                    <a:pt x="18383" y="73724"/>
                    <a:pt x="10573" y="87630"/>
                    <a:pt x="0" y="98679"/>
                  </a:cubicBezTo>
                  <a:lnTo>
                    <a:pt x="381" y="98869"/>
                  </a:lnTo>
                  <a:cubicBezTo>
                    <a:pt x="381" y="98869"/>
                    <a:pt x="34766" y="110014"/>
                    <a:pt x="57436" y="111728"/>
                  </a:cubicBezTo>
                  <a:cubicBezTo>
                    <a:pt x="57436" y="111728"/>
                    <a:pt x="41434" y="118872"/>
                    <a:pt x="17145" y="124301"/>
                  </a:cubicBezTo>
                  <a:cubicBezTo>
                    <a:pt x="34576" y="128587"/>
                    <a:pt x="51149" y="136493"/>
                    <a:pt x="65818" y="147828"/>
                  </a:cubicBezTo>
                  <a:cubicBezTo>
                    <a:pt x="111347" y="130016"/>
                    <a:pt x="147256" y="108299"/>
                    <a:pt x="154496" y="102489"/>
                  </a:cubicBezTo>
                  <a:cubicBezTo>
                    <a:pt x="162973" y="95821"/>
                    <a:pt x="158305" y="89821"/>
                    <a:pt x="152591" y="9039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1FA8D72-0917-44E9-A430-A54E757CD826}"/>
                </a:ext>
              </a:extLst>
            </p:cNvPr>
            <p:cNvSpPr/>
            <p:nvPr/>
          </p:nvSpPr>
          <p:spPr>
            <a:xfrm>
              <a:off x="4322704" y="3443158"/>
              <a:ext cx="78009" cy="9861"/>
            </a:xfrm>
            <a:custGeom>
              <a:avLst/>
              <a:gdLst>
                <a:gd name="connsiteX0" fmla="*/ 0 w 78009"/>
                <a:gd name="connsiteY0" fmla="*/ 8225 h 9861"/>
                <a:gd name="connsiteX1" fmla="*/ 78010 w 78009"/>
                <a:gd name="connsiteY1" fmla="*/ 3939 h 9861"/>
                <a:gd name="connsiteX2" fmla="*/ 0 w 78009"/>
                <a:gd name="connsiteY2" fmla="*/ 8225 h 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009" h="9861">
                  <a:moveTo>
                    <a:pt x="0" y="8225"/>
                  </a:moveTo>
                  <a:cubicBezTo>
                    <a:pt x="29147" y="12035"/>
                    <a:pt x="56960" y="8606"/>
                    <a:pt x="78010" y="3939"/>
                  </a:cubicBezTo>
                  <a:cubicBezTo>
                    <a:pt x="52483" y="-2443"/>
                    <a:pt x="25146" y="-1109"/>
                    <a:pt x="0" y="822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39C1B79-4B28-470A-885B-FC1A1DE72868}"/>
                </a:ext>
              </a:extLst>
            </p:cNvPr>
            <p:cNvSpPr/>
            <p:nvPr/>
          </p:nvSpPr>
          <p:spPr>
            <a:xfrm>
              <a:off x="4388236" y="3435513"/>
              <a:ext cx="166877" cy="130075"/>
            </a:xfrm>
            <a:custGeom>
              <a:avLst/>
              <a:gdLst>
                <a:gd name="connsiteX0" fmla="*/ 156019 w 166877"/>
                <a:gd name="connsiteY0" fmla="*/ 3202 h 130075"/>
                <a:gd name="connsiteX1" fmla="*/ 92964 w 166877"/>
                <a:gd name="connsiteY1" fmla="*/ 69782 h 130075"/>
                <a:gd name="connsiteX2" fmla="*/ 92583 w 166877"/>
                <a:gd name="connsiteY2" fmla="*/ 69782 h 130075"/>
                <a:gd name="connsiteX3" fmla="*/ 83725 w 166877"/>
                <a:gd name="connsiteY3" fmla="*/ 57209 h 130075"/>
                <a:gd name="connsiteX4" fmla="*/ 61246 w 166877"/>
                <a:gd name="connsiteY4" fmla="*/ 35016 h 130075"/>
                <a:gd name="connsiteX5" fmla="*/ 0 w 166877"/>
                <a:gd name="connsiteY5" fmla="*/ 53875 h 130075"/>
                <a:gd name="connsiteX6" fmla="*/ 49149 w 166877"/>
                <a:gd name="connsiteY6" fmla="*/ 84736 h 130075"/>
                <a:gd name="connsiteX7" fmla="*/ 67532 w 166877"/>
                <a:gd name="connsiteY7" fmla="*/ 127503 h 130075"/>
                <a:gd name="connsiteX8" fmla="*/ 67818 w 166877"/>
                <a:gd name="connsiteY8" fmla="*/ 127313 h 130075"/>
                <a:gd name="connsiteX9" fmla="*/ 113443 w 166877"/>
                <a:gd name="connsiteY9" fmla="*/ 90737 h 130075"/>
                <a:gd name="connsiteX10" fmla="*/ 98203 w 166877"/>
                <a:gd name="connsiteY10" fmla="*/ 130075 h 130075"/>
                <a:gd name="connsiteX11" fmla="*/ 146971 w 166877"/>
                <a:gd name="connsiteY11" fmla="*/ 106644 h 130075"/>
                <a:gd name="connsiteX12" fmla="*/ 166878 w 166877"/>
                <a:gd name="connsiteY12" fmla="*/ 9108 h 130075"/>
                <a:gd name="connsiteX13" fmla="*/ 156210 w 166877"/>
                <a:gd name="connsiteY13" fmla="*/ 3012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877" h="130075">
                  <a:moveTo>
                    <a:pt x="156019" y="3202"/>
                  </a:moveTo>
                  <a:cubicBezTo>
                    <a:pt x="121158" y="55399"/>
                    <a:pt x="92964" y="69782"/>
                    <a:pt x="92964" y="69782"/>
                  </a:cubicBezTo>
                  <a:lnTo>
                    <a:pt x="92583" y="69782"/>
                  </a:lnTo>
                  <a:cubicBezTo>
                    <a:pt x="89916" y="65496"/>
                    <a:pt x="86963" y="61305"/>
                    <a:pt x="83725" y="57209"/>
                  </a:cubicBezTo>
                  <a:cubicBezTo>
                    <a:pt x="76962" y="48732"/>
                    <a:pt x="69437" y="41397"/>
                    <a:pt x="61246" y="35016"/>
                  </a:cubicBezTo>
                  <a:cubicBezTo>
                    <a:pt x="42101" y="42540"/>
                    <a:pt x="21145" y="49303"/>
                    <a:pt x="0" y="53875"/>
                  </a:cubicBezTo>
                  <a:cubicBezTo>
                    <a:pt x="18764" y="58161"/>
                    <a:pt x="36290" y="68544"/>
                    <a:pt x="49149" y="84736"/>
                  </a:cubicBezTo>
                  <a:cubicBezTo>
                    <a:pt x="59341" y="97595"/>
                    <a:pt x="65437" y="112359"/>
                    <a:pt x="67532" y="127503"/>
                  </a:cubicBezTo>
                  <a:lnTo>
                    <a:pt x="67818" y="127313"/>
                  </a:lnTo>
                  <a:cubicBezTo>
                    <a:pt x="67818" y="127313"/>
                    <a:pt x="97917" y="107501"/>
                    <a:pt x="113443" y="90737"/>
                  </a:cubicBezTo>
                  <a:cubicBezTo>
                    <a:pt x="113157" y="91785"/>
                    <a:pt x="108776" y="108358"/>
                    <a:pt x="98203" y="130075"/>
                  </a:cubicBezTo>
                  <a:cubicBezTo>
                    <a:pt x="112395" y="119121"/>
                    <a:pt x="128968" y="111025"/>
                    <a:pt x="146971" y="106644"/>
                  </a:cubicBezTo>
                  <a:cubicBezTo>
                    <a:pt x="161449" y="59971"/>
                    <a:pt x="166783" y="18347"/>
                    <a:pt x="166878" y="9108"/>
                  </a:cubicBezTo>
                  <a:cubicBezTo>
                    <a:pt x="166878" y="-1656"/>
                    <a:pt x="159353" y="-1751"/>
                    <a:pt x="156210" y="301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AE1D345-8DB4-400B-80B4-EF721FB721D3}"/>
                </a:ext>
              </a:extLst>
            </p:cNvPr>
            <p:cNvSpPr/>
            <p:nvPr/>
          </p:nvSpPr>
          <p:spPr>
            <a:xfrm>
              <a:off x="4481200" y="3602069"/>
              <a:ext cx="30384" cy="47625"/>
            </a:xfrm>
            <a:custGeom>
              <a:avLst/>
              <a:gdLst>
                <a:gd name="connsiteX0" fmla="*/ 0 w 30384"/>
                <a:gd name="connsiteY0" fmla="*/ 47625 h 47625"/>
                <a:gd name="connsiteX1" fmla="*/ 3905 w 30384"/>
                <a:gd name="connsiteY1" fmla="*/ 42767 h 47625"/>
                <a:gd name="connsiteX2" fmla="*/ 30385 w 30384"/>
                <a:gd name="connsiteY2" fmla="*/ 0 h 47625"/>
                <a:gd name="connsiteX3" fmla="*/ 0 w 30384"/>
                <a:gd name="connsiteY3" fmla="*/ 475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84" h="47625">
                  <a:moveTo>
                    <a:pt x="0" y="47625"/>
                  </a:moveTo>
                  <a:cubicBezTo>
                    <a:pt x="1333" y="46101"/>
                    <a:pt x="2667" y="44482"/>
                    <a:pt x="3905" y="42767"/>
                  </a:cubicBezTo>
                  <a:cubicBezTo>
                    <a:pt x="14002" y="29909"/>
                    <a:pt x="22765" y="15335"/>
                    <a:pt x="30385" y="0"/>
                  </a:cubicBezTo>
                  <a:cubicBezTo>
                    <a:pt x="15526" y="11906"/>
                    <a:pt x="4667" y="28480"/>
                    <a:pt x="0" y="4753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197412F-CF09-479B-B12A-15C2007D0864}"/>
                </a:ext>
              </a:extLst>
            </p:cNvPr>
            <p:cNvSpPr/>
            <p:nvPr/>
          </p:nvSpPr>
          <p:spPr>
            <a:xfrm>
              <a:off x="4236932" y="3484435"/>
              <a:ext cx="204358" cy="222880"/>
            </a:xfrm>
            <a:custGeom>
              <a:avLst/>
              <a:gdLst>
                <a:gd name="connsiteX0" fmla="*/ 204168 w 204358"/>
                <a:gd name="connsiteY0" fmla="*/ 144971 h 222880"/>
                <a:gd name="connsiteX1" fmla="*/ 187689 w 204358"/>
                <a:gd name="connsiteY1" fmla="*/ 159068 h 222880"/>
                <a:gd name="connsiteX2" fmla="*/ 63293 w 204358"/>
                <a:gd name="connsiteY2" fmla="*/ 145352 h 222880"/>
                <a:gd name="connsiteX3" fmla="*/ 77199 w 204358"/>
                <a:gd name="connsiteY3" fmla="*/ 22098 h 222880"/>
                <a:gd name="connsiteX4" fmla="*/ 95106 w 204358"/>
                <a:gd name="connsiteY4" fmla="*/ 11049 h 222880"/>
                <a:gd name="connsiteX5" fmla="*/ 36051 w 204358"/>
                <a:gd name="connsiteY5" fmla="*/ 0 h 222880"/>
                <a:gd name="connsiteX6" fmla="*/ 28812 w 204358"/>
                <a:gd name="connsiteY6" fmla="*/ 172879 h 222880"/>
                <a:gd name="connsiteX7" fmla="*/ 199024 w 204358"/>
                <a:gd name="connsiteY7" fmla="*/ 204502 h 222880"/>
                <a:gd name="connsiteX8" fmla="*/ 197786 w 204358"/>
                <a:gd name="connsiteY8" fmla="*/ 186119 h 222880"/>
                <a:gd name="connsiteX9" fmla="*/ 204358 w 204358"/>
                <a:gd name="connsiteY9" fmla="*/ 144971 h 22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58" h="222880">
                  <a:moveTo>
                    <a:pt x="204168" y="144971"/>
                  </a:moveTo>
                  <a:cubicBezTo>
                    <a:pt x="199024" y="149924"/>
                    <a:pt x="193595" y="154591"/>
                    <a:pt x="187689" y="159068"/>
                  </a:cubicBezTo>
                  <a:cubicBezTo>
                    <a:pt x="148923" y="188119"/>
                    <a:pt x="93487" y="183261"/>
                    <a:pt x="63293" y="145352"/>
                  </a:cubicBezTo>
                  <a:cubicBezTo>
                    <a:pt x="33099" y="107442"/>
                    <a:pt x="39290" y="52292"/>
                    <a:pt x="77199" y="22098"/>
                  </a:cubicBezTo>
                  <a:cubicBezTo>
                    <a:pt x="82819" y="17621"/>
                    <a:pt x="88820" y="13906"/>
                    <a:pt x="95106" y="11049"/>
                  </a:cubicBezTo>
                  <a:cubicBezTo>
                    <a:pt x="72723" y="10573"/>
                    <a:pt x="53006" y="6572"/>
                    <a:pt x="36051" y="0"/>
                  </a:cubicBezTo>
                  <a:cubicBezTo>
                    <a:pt x="-8526" y="47053"/>
                    <a:pt x="-12717" y="120872"/>
                    <a:pt x="28812" y="172879"/>
                  </a:cubicBezTo>
                  <a:cubicBezTo>
                    <a:pt x="64626" y="217742"/>
                    <a:pt x="135016" y="241840"/>
                    <a:pt x="199024" y="204502"/>
                  </a:cubicBezTo>
                  <a:cubicBezTo>
                    <a:pt x="198167" y="198501"/>
                    <a:pt x="197786" y="192310"/>
                    <a:pt x="197786" y="186119"/>
                  </a:cubicBezTo>
                  <a:cubicBezTo>
                    <a:pt x="197786" y="171736"/>
                    <a:pt x="200072" y="157925"/>
                    <a:pt x="204358" y="14497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FADED73-D069-4440-A115-1F97D7D88805}"/>
                </a:ext>
              </a:extLst>
            </p:cNvPr>
            <p:cNvSpPr/>
            <p:nvPr/>
          </p:nvSpPr>
          <p:spPr>
            <a:xfrm>
              <a:off x="4574831" y="3172110"/>
              <a:ext cx="14279" cy="76962"/>
            </a:xfrm>
            <a:custGeom>
              <a:avLst/>
              <a:gdLst>
                <a:gd name="connsiteX0" fmla="*/ 13144 w 14279"/>
                <a:gd name="connsiteY0" fmla="*/ 0 h 76962"/>
                <a:gd name="connsiteX1" fmla="*/ 0 w 14279"/>
                <a:gd name="connsiteY1" fmla="*/ 76962 h 76962"/>
                <a:gd name="connsiteX2" fmla="*/ 13144 w 14279"/>
                <a:gd name="connsiteY2" fmla="*/ 0 h 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9" h="76962">
                  <a:moveTo>
                    <a:pt x="13144" y="0"/>
                  </a:moveTo>
                  <a:cubicBezTo>
                    <a:pt x="2953" y="27527"/>
                    <a:pt x="95" y="55245"/>
                    <a:pt x="0" y="76962"/>
                  </a:cubicBezTo>
                  <a:cubicBezTo>
                    <a:pt x="11906" y="53531"/>
                    <a:pt x="16669" y="26670"/>
                    <a:pt x="13144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A67A6F9-E953-4BB0-ABBD-034E1CC49D8F}"/>
                </a:ext>
              </a:extLst>
            </p:cNvPr>
            <p:cNvSpPr/>
            <p:nvPr/>
          </p:nvSpPr>
          <p:spPr>
            <a:xfrm>
              <a:off x="4324929" y="3057505"/>
              <a:ext cx="241900" cy="190329"/>
            </a:xfrm>
            <a:custGeom>
              <a:avLst/>
              <a:gdLst>
                <a:gd name="connsiteX0" fmla="*/ 75023 w 241900"/>
                <a:gd name="connsiteY0" fmla="*/ 13069 h 190329"/>
                <a:gd name="connsiteX1" fmla="*/ 6347 w 241900"/>
                <a:gd name="connsiteY1" fmla="*/ 171946 h 190329"/>
                <a:gd name="connsiteX2" fmla="*/ 24540 w 241900"/>
                <a:gd name="connsiteY2" fmla="*/ 174804 h 190329"/>
                <a:gd name="connsiteX3" fmla="*/ 63116 w 241900"/>
                <a:gd name="connsiteY3" fmla="*/ 190329 h 190329"/>
                <a:gd name="connsiteX4" fmla="*/ 53115 w 241900"/>
                <a:gd name="connsiteY4" fmla="*/ 171184 h 190329"/>
                <a:gd name="connsiteX5" fmla="*/ 94168 w 241900"/>
                <a:gd name="connsiteY5" fmla="*/ 52979 h 190329"/>
                <a:gd name="connsiteX6" fmla="*/ 211230 w 241900"/>
                <a:gd name="connsiteY6" fmla="*/ 93936 h 190329"/>
                <a:gd name="connsiteX7" fmla="*/ 217993 w 241900"/>
                <a:gd name="connsiteY7" fmla="*/ 113844 h 190329"/>
                <a:gd name="connsiteX8" fmla="*/ 241901 w 241900"/>
                <a:gd name="connsiteY8" fmla="*/ 58694 h 190329"/>
                <a:gd name="connsiteX9" fmla="*/ 75023 w 241900"/>
                <a:gd name="connsiteY9" fmla="*/ 13069 h 19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00" h="190329">
                  <a:moveTo>
                    <a:pt x="75023" y="13069"/>
                  </a:moveTo>
                  <a:cubicBezTo>
                    <a:pt x="23302" y="38025"/>
                    <a:pt x="-15846" y="101271"/>
                    <a:pt x="6347" y="171946"/>
                  </a:cubicBezTo>
                  <a:cubicBezTo>
                    <a:pt x="12348" y="172422"/>
                    <a:pt x="18444" y="173375"/>
                    <a:pt x="24540" y="174804"/>
                  </a:cubicBezTo>
                  <a:cubicBezTo>
                    <a:pt x="38542" y="178042"/>
                    <a:pt x="51496" y="183281"/>
                    <a:pt x="63116" y="190329"/>
                  </a:cubicBezTo>
                  <a:cubicBezTo>
                    <a:pt x="59497" y="184233"/>
                    <a:pt x="56068" y="177947"/>
                    <a:pt x="53115" y="171184"/>
                  </a:cubicBezTo>
                  <a:cubicBezTo>
                    <a:pt x="33398" y="126988"/>
                    <a:pt x="50543" y="73934"/>
                    <a:pt x="94168" y="52979"/>
                  </a:cubicBezTo>
                  <a:cubicBezTo>
                    <a:pt x="137792" y="31928"/>
                    <a:pt x="190275" y="50312"/>
                    <a:pt x="211230" y="93936"/>
                  </a:cubicBezTo>
                  <a:cubicBezTo>
                    <a:pt x="214373" y="100413"/>
                    <a:pt x="216564" y="107081"/>
                    <a:pt x="217993" y="113844"/>
                  </a:cubicBezTo>
                  <a:cubicBezTo>
                    <a:pt x="223422" y="92127"/>
                    <a:pt x="231709" y="73839"/>
                    <a:pt x="241901" y="58694"/>
                  </a:cubicBezTo>
                  <a:cubicBezTo>
                    <a:pt x="206087" y="4782"/>
                    <a:pt x="135030" y="-15792"/>
                    <a:pt x="75023" y="1306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7BD54C1-C98D-4058-80D2-34C24A849F39}"/>
                </a:ext>
              </a:extLst>
            </p:cNvPr>
            <p:cNvSpPr/>
            <p:nvPr/>
          </p:nvSpPr>
          <p:spPr>
            <a:xfrm>
              <a:off x="4440052" y="3227355"/>
              <a:ext cx="112832" cy="173282"/>
            </a:xfrm>
            <a:custGeom>
              <a:avLst/>
              <a:gdLst>
                <a:gd name="connsiteX0" fmla="*/ 110966 w 112832"/>
                <a:gd name="connsiteY0" fmla="*/ 163544 h 173282"/>
                <a:gd name="connsiteX1" fmla="*/ 60103 w 112832"/>
                <a:gd name="connsiteY1" fmla="*/ 87249 h 173282"/>
                <a:gd name="connsiteX2" fmla="*/ 60103 w 112832"/>
                <a:gd name="connsiteY2" fmla="*/ 86868 h 173282"/>
                <a:gd name="connsiteX3" fmla="*/ 74390 w 112832"/>
                <a:gd name="connsiteY3" fmla="*/ 80963 h 173282"/>
                <a:gd name="connsiteX4" fmla="*/ 100965 w 112832"/>
                <a:gd name="connsiteY4" fmla="*/ 64008 h 173282"/>
                <a:gd name="connsiteX5" fmla="*/ 96202 w 112832"/>
                <a:gd name="connsiteY5" fmla="*/ 0 h 173282"/>
                <a:gd name="connsiteX6" fmla="*/ 55150 w 112832"/>
                <a:gd name="connsiteY6" fmla="*/ 41148 h 173282"/>
                <a:gd name="connsiteX7" fmla="*/ 9334 w 112832"/>
                <a:gd name="connsiteY7" fmla="*/ 49530 h 173282"/>
                <a:gd name="connsiteX8" fmla="*/ 9334 w 112832"/>
                <a:gd name="connsiteY8" fmla="*/ 49911 h 173282"/>
                <a:gd name="connsiteX9" fmla="*/ 34957 w 112832"/>
                <a:gd name="connsiteY9" fmla="*/ 102584 h 173282"/>
                <a:gd name="connsiteX10" fmla="*/ 0 w 112832"/>
                <a:gd name="connsiteY10" fmla="*/ 78867 h 173282"/>
                <a:gd name="connsiteX11" fmla="*/ 11906 w 112832"/>
                <a:gd name="connsiteY11" fmla="*/ 131636 h 173282"/>
                <a:gd name="connsiteX12" fmla="*/ 102584 w 112832"/>
                <a:gd name="connsiteY12" fmla="*/ 172784 h 173282"/>
                <a:gd name="connsiteX13" fmla="*/ 110871 w 112832"/>
                <a:gd name="connsiteY13" fmla="*/ 163639 h 1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832" h="173282">
                  <a:moveTo>
                    <a:pt x="110966" y="163544"/>
                  </a:moveTo>
                  <a:cubicBezTo>
                    <a:pt x="67818" y="117919"/>
                    <a:pt x="60103" y="87249"/>
                    <a:pt x="60103" y="87249"/>
                  </a:cubicBezTo>
                  <a:lnTo>
                    <a:pt x="60103" y="86868"/>
                  </a:lnTo>
                  <a:cubicBezTo>
                    <a:pt x="64960" y="85154"/>
                    <a:pt x="69723" y="83249"/>
                    <a:pt x="74390" y="80963"/>
                  </a:cubicBezTo>
                  <a:cubicBezTo>
                    <a:pt x="84106" y="76295"/>
                    <a:pt x="93059" y="70580"/>
                    <a:pt x="100965" y="64008"/>
                  </a:cubicBezTo>
                  <a:cubicBezTo>
                    <a:pt x="97917" y="43625"/>
                    <a:pt x="95917" y="21717"/>
                    <a:pt x="96202" y="0"/>
                  </a:cubicBezTo>
                  <a:cubicBezTo>
                    <a:pt x="87916" y="17335"/>
                    <a:pt x="73819" y="32099"/>
                    <a:pt x="55150" y="41148"/>
                  </a:cubicBezTo>
                  <a:cubicBezTo>
                    <a:pt x="40386" y="48292"/>
                    <a:pt x="24575" y="50864"/>
                    <a:pt x="9334" y="49530"/>
                  </a:cubicBezTo>
                  <a:lnTo>
                    <a:pt x="9334" y="49911"/>
                  </a:lnTo>
                  <a:cubicBezTo>
                    <a:pt x="9334" y="49911"/>
                    <a:pt x="22193" y="83725"/>
                    <a:pt x="34957" y="102584"/>
                  </a:cubicBezTo>
                  <a:cubicBezTo>
                    <a:pt x="34957" y="102584"/>
                    <a:pt x="19431" y="94583"/>
                    <a:pt x="0" y="78867"/>
                  </a:cubicBezTo>
                  <a:cubicBezTo>
                    <a:pt x="7525" y="95155"/>
                    <a:pt x="11620" y="113157"/>
                    <a:pt x="11906" y="131636"/>
                  </a:cubicBezTo>
                  <a:cubicBezTo>
                    <a:pt x="54197" y="156115"/>
                    <a:pt x="93631" y="170593"/>
                    <a:pt x="102584" y="172784"/>
                  </a:cubicBezTo>
                  <a:cubicBezTo>
                    <a:pt x="113062" y="175260"/>
                    <a:pt x="114872" y="167926"/>
                    <a:pt x="110871" y="16363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46A385F-5B11-4426-826C-CDDB44BF9BF6}"/>
                </a:ext>
              </a:extLst>
            </p:cNvPr>
            <p:cNvSpPr/>
            <p:nvPr/>
          </p:nvSpPr>
          <p:spPr>
            <a:xfrm>
              <a:off x="4359471" y="3282600"/>
              <a:ext cx="39623" cy="40195"/>
            </a:xfrm>
            <a:custGeom>
              <a:avLst/>
              <a:gdLst>
                <a:gd name="connsiteX0" fmla="*/ 0 w 39623"/>
                <a:gd name="connsiteY0" fmla="*/ 0 h 40195"/>
                <a:gd name="connsiteX1" fmla="*/ 3810 w 39623"/>
                <a:gd name="connsiteY1" fmla="*/ 4858 h 40195"/>
                <a:gd name="connsiteX2" fmla="*/ 39624 w 39623"/>
                <a:gd name="connsiteY2" fmla="*/ 40196 h 40195"/>
                <a:gd name="connsiteX3" fmla="*/ 0 w 39623"/>
                <a:gd name="connsiteY3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3" h="40195">
                  <a:moveTo>
                    <a:pt x="0" y="0"/>
                  </a:moveTo>
                  <a:cubicBezTo>
                    <a:pt x="1238" y="1619"/>
                    <a:pt x="2477" y="3239"/>
                    <a:pt x="3810" y="4858"/>
                  </a:cubicBezTo>
                  <a:cubicBezTo>
                    <a:pt x="14097" y="17526"/>
                    <a:pt x="26384" y="29337"/>
                    <a:pt x="39624" y="40196"/>
                  </a:cubicBezTo>
                  <a:cubicBezTo>
                    <a:pt x="31337" y="23051"/>
                    <a:pt x="17526" y="8763"/>
                    <a:pt x="0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AFCAD16-3E74-41F0-B545-A533C14D1486}"/>
                </a:ext>
              </a:extLst>
            </p:cNvPr>
            <p:cNvSpPr/>
            <p:nvPr/>
          </p:nvSpPr>
          <p:spPr>
            <a:xfrm>
              <a:off x="4536228" y="3116294"/>
              <a:ext cx="51747" cy="175259"/>
            </a:xfrm>
            <a:custGeom>
              <a:avLst/>
              <a:gdLst>
                <a:gd name="connsiteX0" fmla="*/ 39842 w 51747"/>
                <a:gd name="connsiteY0" fmla="*/ 16002 h 175259"/>
                <a:gd name="connsiteX1" fmla="*/ 30698 w 51747"/>
                <a:gd name="connsiteY1" fmla="*/ 0 h 175259"/>
                <a:gd name="connsiteX2" fmla="*/ 6790 w 51747"/>
                <a:gd name="connsiteY2" fmla="*/ 55150 h 175259"/>
                <a:gd name="connsiteX3" fmla="*/ 27 w 51747"/>
                <a:gd name="connsiteY3" fmla="*/ 111252 h 175259"/>
                <a:gd name="connsiteX4" fmla="*/ 4790 w 51747"/>
                <a:gd name="connsiteY4" fmla="*/ 175260 h 175259"/>
                <a:gd name="connsiteX5" fmla="*/ 38603 w 51747"/>
                <a:gd name="connsiteY5" fmla="*/ 132969 h 175259"/>
                <a:gd name="connsiteX6" fmla="*/ 51748 w 51747"/>
                <a:gd name="connsiteY6" fmla="*/ 56007 h 175259"/>
                <a:gd name="connsiteX7" fmla="*/ 39842 w 51747"/>
                <a:gd name="connsiteY7" fmla="*/ 16097 h 1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7" h="175259">
                  <a:moveTo>
                    <a:pt x="39842" y="16002"/>
                  </a:moveTo>
                  <a:cubicBezTo>
                    <a:pt x="37175" y="10382"/>
                    <a:pt x="34031" y="5048"/>
                    <a:pt x="30698" y="0"/>
                  </a:cubicBezTo>
                  <a:cubicBezTo>
                    <a:pt x="20506" y="15049"/>
                    <a:pt x="12219" y="33338"/>
                    <a:pt x="6790" y="55150"/>
                  </a:cubicBezTo>
                  <a:cubicBezTo>
                    <a:pt x="10886" y="74390"/>
                    <a:pt x="8219" y="94107"/>
                    <a:pt x="27" y="111252"/>
                  </a:cubicBezTo>
                  <a:cubicBezTo>
                    <a:pt x="-259" y="132874"/>
                    <a:pt x="1742" y="154781"/>
                    <a:pt x="4790" y="175260"/>
                  </a:cubicBezTo>
                  <a:cubicBezTo>
                    <a:pt x="19077" y="163544"/>
                    <a:pt x="30507" y="149066"/>
                    <a:pt x="38603" y="132969"/>
                  </a:cubicBezTo>
                  <a:cubicBezTo>
                    <a:pt x="38603" y="111252"/>
                    <a:pt x="41556" y="83534"/>
                    <a:pt x="51748" y="56007"/>
                  </a:cubicBezTo>
                  <a:cubicBezTo>
                    <a:pt x="49938" y="42482"/>
                    <a:pt x="46033" y="29051"/>
                    <a:pt x="39842" y="16097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C77FF94-7ECA-4BA6-8CE6-770571F1961D}"/>
                </a:ext>
              </a:extLst>
            </p:cNvPr>
            <p:cNvSpPr/>
            <p:nvPr/>
          </p:nvSpPr>
          <p:spPr>
            <a:xfrm>
              <a:off x="4331277" y="3229546"/>
              <a:ext cx="120777" cy="129540"/>
            </a:xfrm>
            <a:custGeom>
              <a:avLst/>
              <a:gdLst>
                <a:gd name="connsiteX0" fmla="*/ 108871 w 120777"/>
                <a:gd name="connsiteY0" fmla="*/ 76676 h 129540"/>
                <a:gd name="connsiteX1" fmla="*/ 56864 w 120777"/>
                <a:gd name="connsiteY1" fmla="*/ 18383 h 129540"/>
                <a:gd name="connsiteX2" fmla="*/ 18193 w 120777"/>
                <a:gd name="connsiteY2" fmla="*/ 2858 h 129540"/>
                <a:gd name="connsiteX3" fmla="*/ 0 w 120777"/>
                <a:gd name="connsiteY3" fmla="*/ 0 h 129540"/>
                <a:gd name="connsiteX4" fmla="*/ 28194 w 120777"/>
                <a:gd name="connsiteY4" fmla="*/ 53150 h 129540"/>
                <a:gd name="connsiteX5" fmla="*/ 67818 w 120777"/>
                <a:gd name="connsiteY5" fmla="*/ 93345 h 129540"/>
                <a:gd name="connsiteX6" fmla="*/ 120777 w 120777"/>
                <a:gd name="connsiteY6" fmla="*/ 129540 h 129540"/>
                <a:gd name="connsiteX7" fmla="*/ 108871 w 120777"/>
                <a:gd name="connsiteY7" fmla="*/ 76772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77" h="129540">
                  <a:moveTo>
                    <a:pt x="108871" y="76676"/>
                  </a:moveTo>
                  <a:cubicBezTo>
                    <a:pt x="91916" y="63056"/>
                    <a:pt x="72009" y="43529"/>
                    <a:pt x="56864" y="18383"/>
                  </a:cubicBezTo>
                  <a:cubicBezTo>
                    <a:pt x="45244" y="11335"/>
                    <a:pt x="32194" y="6001"/>
                    <a:pt x="18193" y="2858"/>
                  </a:cubicBezTo>
                  <a:cubicBezTo>
                    <a:pt x="12097" y="1429"/>
                    <a:pt x="6001" y="476"/>
                    <a:pt x="0" y="0"/>
                  </a:cubicBezTo>
                  <a:cubicBezTo>
                    <a:pt x="5429" y="17431"/>
                    <a:pt x="14573" y="35243"/>
                    <a:pt x="28194" y="53150"/>
                  </a:cubicBezTo>
                  <a:cubicBezTo>
                    <a:pt x="45720" y="61913"/>
                    <a:pt x="59531" y="76200"/>
                    <a:pt x="67818" y="93345"/>
                  </a:cubicBezTo>
                  <a:cubicBezTo>
                    <a:pt x="84582" y="107061"/>
                    <a:pt x="102965" y="119158"/>
                    <a:pt x="120777" y="129540"/>
                  </a:cubicBezTo>
                  <a:cubicBezTo>
                    <a:pt x="120491" y="111062"/>
                    <a:pt x="116300" y="93155"/>
                    <a:pt x="108871" y="76772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E5CC-C92A-4332-85C2-59516E214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3793" y="661194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4F4BCDB0-E449-4413-9595-C84786A4B689}"/>
              </a:ext>
            </a:extLst>
          </p:cNvPr>
          <p:cNvSpPr/>
          <p:nvPr/>
        </p:nvSpPr>
        <p:spPr>
          <a:xfrm>
            <a:off x="470083" y="0"/>
            <a:ext cx="5625918" cy="7293686"/>
          </a:xfrm>
          <a:custGeom>
            <a:avLst/>
            <a:gdLst>
              <a:gd name="connsiteX0" fmla="*/ 3311039 w 4976525"/>
              <a:gd name="connsiteY0" fmla="*/ 4837632 h 6451787"/>
              <a:gd name="connsiteX1" fmla="*/ 4276239 w 4976525"/>
              <a:gd name="connsiteY1" fmla="*/ 6270841 h 6451787"/>
              <a:gd name="connsiteX2" fmla="*/ 4121060 w 4976525"/>
              <a:gd name="connsiteY2" fmla="*/ 6442712 h 6451787"/>
              <a:gd name="connsiteX3" fmla="*/ 730743 w 4976525"/>
              <a:gd name="connsiteY3" fmla="*/ 4338711 h 6451787"/>
              <a:gd name="connsiteX4" fmla="*/ 1403020 w 4976525"/>
              <a:gd name="connsiteY4" fmla="*/ 251512 h 6451787"/>
              <a:gd name="connsiteX5" fmla="*/ 4724960 w 4976525"/>
              <a:gd name="connsiteY5" fmla="*/ 1396991 h 6451787"/>
              <a:gd name="connsiteX6" fmla="*/ 3579480 w 4976525"/>
              <a:gd name="connsiteY6" fmla="*/ 4718930 h 6451787"/>
              <a:gd name="connsiteX7" fmla="*/ 3312647 w 4976525"/>
              <a:gd name="connsiteY7" fmla="*/ 4830461 h 6451787"/>
              <a:gd name="connsiteX8" fmla="*/ 3311163 w 4976525"/>
              <a:gd name="connsiteY8" fmla="*/ 4837632 h 6451787"/>
              <a:gd name="connsiteX9" fmla="*/ 2352887 w 4976525"/>
              <a:gd name="connsiteY9" fmla="*/ 4131352 h 6451787"/>
              <a:gd name="connsiteX10" fmla="*/ 3214594 w 4976525"/>
              <a:gd name="connsiteY10" fmla="*/ 3970115 h 6451787"/>
              <a:gd name="connsiteX11" fmla="*/ 3976021 w 4976525"/>
              <a:gd name="connsiteY11" fmla="*/ 1761877 h 6451787"/>
              <a:gd name="connsiteX12" fmla="*/ 1767783 w 4976525"/>
              <a:gd name="connsiteY12" fmla="*/ 1000450 h 6451787"/>
              <a:gd name="connsiteX13" fmla="*/ 1004625 w 4976525"/>
              <a:gd name="connsiteY13" fmla="*/ 3231192 h 6451787"/>
              <a:gd name="connsiteX14" fmla="*/ 2840062 w 4976525"/>
              <a:gd name="connsiteY14" fmla="*/ 5127217 h 6451787"/>
              <a:gd name="connsiteX15" fmla="*/ 2354742 w 4976525"/>
              <a:gd name="connsiteY15" fmla="*/ 4138153 h 6451787"/>
              <a:gd name="connsiteX16" fmla="*/ 2352764 w 4976525"/>
              <a:gd name="connsiteY16" fmla="*/ 4131352 h 64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76525" h="6451787">
                <a:moveTo>
                  <a:pt x="3311039" y="4837632"/>
                </a:moveTo>
                <a:cubicBezTo>
                  <a:pt x="3311039" y="4837632"/>
                  <a:pt x="3460159" y="5415194"/>
                  <a:pt x="4276239" y="6270841"/>
                </a:cubicBezTo>
                <a:cubicBezTo>
                  <a:pt x="4351418" y="6349605"/>
                  <a:pt x="4318527" y="6488586"/>
                  <a:pt x="4121060" y="6442712"/>
                </a:cubicBezTo>
                <a:cubicBezTo>
                  <a:pt x="3822944" y="6373470"/>
                  <a:pt x="1756531" y="5595226"/>
                  <a:pt x="730743" y="4338711"/>
                </a:cubicBezTo>
                <a:cubicBezTo>
                  <a:pt x="-675511" y="2616164"/>
                  <a:pt x="169379" y="852567"/>
                  <a:pt x="1403020" y="251512"/>
                </a:cubicBezTo>
                <a:cubicBezTo>
                  <a:pt x="2636661" y="-349420"/>
                  <a:pt x="4123904" y="163350"/>
                  <a:pt x="4724960" y="1396991"/>
                </a:cubicBezTo>
                <a:cubicBezTo>
                  <a:pt x="5326015" y="2630631"/>
                  <a:pt x="4813121" y="4117875"/>
                  <a:pt x="3579480" y="4718930"/>
                </a:cubicBezTo>
                <a:cubicBezTo>
                  <a:pt x="3491690" y="4761712"/>
                  <a:pt x="3402663" y="4798807"/>
                  <a:pt x="3312647" y="4830461"/>
                </a:cubicBezTo>
                <a:lnTo>
                  <a:pt x="3311163" y="4837632"/>
                </a:lnTo>
                <a:close/>
                <a:moveTo>
                  <a:pt x="2352887" y="4131352"/>
                </a:moveTo>
                <a:cubicBezTo>
                  <a:pt x="2639875" y="4155711"/>
                  <a:pt x="2936879" y="4105386"/>
                  <a:pt x="3214594" y="3970115"/>
                </a:cubicBezTo>
                <a:cubicBezTo>
                  <a:pt x="4034630" y="3570607"/>
                  <a:pt x="4375529" y="2581914"/>
                  <a:pt x="3976021" y="1761877"/>
                </a:cubicBezTo>
                <a:cubicBezTo>
                  <a:pt x="3576513" y="941841"/>
                  <a:pt x="2587819" y="600942"/>
                  <a:pt x="1767783" y="1000450"/>
                </a:cubicBezTo>
                <a:cubicBezTo>
                  <a:pt x="947746" y="1399958"/>
                  <a:pt x="629228" y="2399903"/>
                  <a:pt x="1004625" y="3231192"/>
                </a:cubicBezTo>
                <a:cubicBezTo>
                  <a:pt x="1569822" y="4482761"/>
                  <a:pt x="2843648" y="5127712"/>
                  <a:pt x="2840062" y="5127217"/>
                </a:cubicBezTo>
                <a:cubicBezTo>
                  <a:pt x="2596846" y="4773335"/>
                  <a:pt x="2354742" y="4138153"/>
                  <a:pt x="2354742" y="4138153"/>
                </a:cubicBezTo>
                <a:lnTo>
                  <a:pt x="2352764" y="4131352"/>
                </a:lnTo>
                <a:close/>
              </a:path>
            </a:pathLst>
          </a:custGeom>
          <a:solidFill>
            <a:srgbClr val="FBAB18"/>
          </a:solidFill>
          <a:ln w="12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2" name="Text Placeholder 2">
            <a:extLst>
              <a:ext uri="{FF2B5EF4-FFF2-40B4-BE49-F238E27FC236}">
                <a16:creationId xmlns:a16="http://schemas.microsoft.com/office/drawing/2014/main" id="{8C117FF2-8539-4DB0-BB96-B544E96958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61194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7BE97196-C2A0-40AF-8BDD-57C8001398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3793" y="1628577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4E866A65-FFCC-436D-A79E-79E810C99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628577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65" name="Text Placeholder 2">
            <a:extLst>
              <a:ext uri="{FF2B5EF4-FFF2-40B4-BE49-F238E27FC236}">
                <a16:creationId xmlns:a16="http://schemas.microsoft.com/office/drawing/2014/main" id="{0F48B4F3-FA20-44C0-949C-BA57F30DF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53793" y="2595960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6FC47950-E1B3-449A-922A-E11BE3063A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595960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67" name="Text Placeholder 2">
            <a:extLst>
              <a:ext uri="{FF2B5EF4-FFF2-40B4-BE49-F238E27FC236}">
                <a16:creationId xmlns:a16="http://schemas.microsoft.com/office/drawing/2014/main" id="{D2E79854-D254-4E44-8116-4713EEB2D3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53793" y="3563343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14810818-8921-4CB7-8393-00BEA763CD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563343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23BAF57E-35D2-4F2B-8C42-F4B32732D1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53793" y="4530726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04B3206E-B91C-4CF7-96EE-A823C0062D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4530726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1ECCE24A-A1A4-465E-966B-592532EDE4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53793" y="5498111"/>
            <a:ext cx="4220047" cy="829403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F709F17A-268A-4F62-BC10-D756206EEA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5498111"/>
            <a:ext cx="1157793" cy="829403"/>
          </a:xfrm>
        </p:spPr>
        <p:txBody>
          <a:bodyPr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4400" b="1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0922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Paragraph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648-3602-4524-A003-966B9F0F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9C09-C7C6-49DF-88FA-2DF1CA197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-"/>
              <a:defRPr/>
            </a:lvl2pPr>
            <a:lvl3pPr marL="1143000" indent="-228600">
              <a:buClr>
                <a:schemeClr val="accent3"/>
              </a:buClr>
              <a:buFont typeface="Open Sans Light" panose="020B0306030504020204" pitchFamily="34" charset="0"/>
              <a:buChar char="›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B39F-829D-41F2-8B94-CBDC39D3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9650-60E3-46AF-BD23-1E8E2158E4DB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B667-3C7B-4B4B-91E7-77EFE400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35F3-BFEE-4DCD-B2FD-2A1BE3D0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aragraph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0648-3602-4524-A003-966B9F0F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257800" cy="782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9C09-C7C6-49DF-88FA-2DF1CA197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939071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228600">
              <a:buClr>
                <a:schemeClr val="accent3"/>
              </a:buClr>
              <a:buFont typeface="Arial" panose="020B0604020202020204" pitchFamily="34" charset="0"/>
              <a:buChar char="-"/>
              <a:defRPr/>
            </a:lvl2pPr>
            <a:lvl3pPr marL="1143000" indent="-228600">
              <a:buClr>
                <a:schemeClr val="accent3"/>
              </a:buClr>
              <a:buFont typeface="Open Sans Light" panose="020B0306030504020204" pitchFamily="34" charset="0"/>
              <a:buChar char="›"/>
              <a:defRPr/>
            </a:lvl3pPr>
            <a:lvl4pPr marL="16002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1B39F-829D-41F2-8B94-CBDC39D3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9650-60E3-46AF-BD23-1E8E2158E4DB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B667-3C7B-4B4B-91E7-77EFE400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C35F3-BFEE-4DCD-B2FD-2A1BE3D0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93F6DC-7D54-4919-A717-655E8434E3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5223" y="814348"/>
            <a:ext cx="4314590" cy="5622757"/>
          </a:xfrm>
          <a:custGeom>
            <a:avLst/>
            <a:gdLst>
              <a:gd name="connsiteX0" fmla="*/ 2114154 w 4314590"/>
              <a:gd name="connsiteY0" fmla="*/ 294 h 5622757"/>
              <a:gd name="connsiteX1" fmla="*/ 2245158 w 4314590"/>
              <a:gd name="connsiteY1" fmla="*/ 2115 h 5622757"/>
              <a:gd name="connsiteX2" fmla="*/ 4095636 w 4314590"/>
              <a:gd name="connsiteY2" fmla="*/ 1216007 h 5622757"/>
              <a:gd name="connsiteX3" fmla="*/ 3098584 w 4314590"/>
              <a:gd name="connsiteY3" fmla="*/ 4107587 h 5622757"/>
              <a:gd name="connsiteX4" fmla="*/ 1970221 w 4314590"/>
              <a:gd name="connsiteY4" fmla="*/ 4318720 h 5622757"/>
              <a:gd name="connsiteX5" fmla="*/ 1970059 w 4314590"/>
              <a:gd name="connsiteY5" fmla="*/ 4318720 h 5622757"/>
              <a:gd name="connsiteX6" fmla="*/ 1972650 w 4314590"/>
              <a:gd name="connsiteY6" fmla="*/ 4327626 h 5622757"/>
              <a:gd name="connsiteX7" fmla="*/ 2608153 w 4314590"/>
              <a:gd name="connsiteY7" fmla="*/ 5622757 h 5622757"/>
              <a:gd name="connsiteX8" fmla="*/ 204736 w 4314590"/>
              <a:gd name="connsiteY8" fmla="*/ 3140004 h 5622757"/>
              <a:gd name="connsiteX9" fmla="*/ 1204055 w 4314590"/>
              <a:gd name="connsiteY9" fmla="*/ 218955 h 5622757"/>
              <a:gd name="connsiteX10" fmla="*/ 2114154 w 4314590"/>
              <a:gd name="connsiteY10" fmla="*/ 294 h 562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14590" h="5622757">
                <a:moveTo>
                  <a:pt x="2114154" y="294"/>
                </a:moveTo>
                <a:cubicBezTo>
                  <a:pt x="2157919" y="-429"/>
                  <a:pt x="2201607" y="185"/>
                  <a:pt x="2245158" y="2115"/>
                </a:cubicBezTo>
                <a:cubicBezTo>
                  <a:pt x="3011664" y="36083"/>
                  <a:pt x="3735980" y="477771"/>
                  <a:pt x="4095636" y="1216007"/>
                </a:cubicBezTo>
                <a:cubicBezTo>
                  <a:pt x="4618772" y="2289805"/>
                  <a:pt x="4172382" y="3584451"/>
                  <a:pt x="3098584" y="4107587"/>
                </a:cubicBezTo>
                <a:cubicBezTo>
                  <a:pt x="2734930" y="4284719"/>
                  <a:pt x="2346018" y="4350617"/>
                  <a:pt x="1970221" y="4318720"/>
                </a:cubicBezTo>
                <a:lnTo>
                  <a:pt x="1970059" y="4318720"/>
                </a:lnTo>
                <a:lnTo>
                  <a:pt x="1972650" y="4327626"/>
                </a:lnTo>
                <a:cubicBezTo>
                  <a:pt x="1972650" y="4327626"/>
                  <a:pt x="2289673" y="5159366"/>
                  <a:pt x="2608153" y="5622757"/>
                </a:cubicBezTo>
                <a:cubicBezTo>
                  <a:pt x="2612848" y="5623405"/>
                  <a:pt x="944834" y="4778873"/>
                  <a:pt x="204736" y="3140004"/>
                </a:cubicBezTo>
                <a:cubicBezTo>
                  <a:pt x="-286828" y="2051471"/>
                  <a:pt x="130257" y="742092"/>
                  <a:pt x="1204055" y="218955"/>
                </a:cubicBezTo>
                <a:cubicBezTo>
                  <a:pt x="1497672" y="75910"/>
                  <a:pt x="1807801" y="5355"/>
                  <a:pt x="2114154" y="294"/>
                </a:cubicBezTo>
                <a:close/>
              </a:path>
            </a:pathLst>
          </a:custGeom>
          <a:ln w="127000">
            <a:solidFill>
              <a:schemeClr val="accent2"/>
            </a:solidFill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15900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8105F-F171-414A-AFB6-086BA8EE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6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1B63D-285E-4021-A32A-9A217259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1239E-27D2-4558-A3D9-8B8C30B16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7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5FE83-B0B9-4943-879B-98F010099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76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2E34-FA24-4889-9814-ECB53395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BC52-96B9-464D-8F8E-4222685B1E00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2CD18-6E1E-4C17-B899-E6EDFA1B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A46A3-E99F-434B-81F7-9B4D0FA3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7998-1121-4C59-B0E1-912EE348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34302-9F54-41B3-84C9-4F24B4F2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C870-5A56-469A-AEF2-9E72B60639FC}" type="datetime1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4E737-3351-4782-B665-AA05DEA0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235CD-BB6B-4067-BD49-73ED42A4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F7BB816-DF3F-4CCC-AC12-6D4AEE3FD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1C86D8-850B-428F-8B9B-60F796BD0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51DA7B-9F2A-438A-A0D1-7765D17A9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D332808-D347-4BC8-A6E8-DEF20569E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67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7BE1527C-4F8B-4679-8897-D575E8B340BD}"/>
              </a:ext>
            </a:extLst>
          </p:cNvPr>
          <p:cNvSpPr/>
          <p:nvPr/>
        </p:nvSpPr>
        <p:spPr>
          <a:xfrm flipH="1">
            <a:off x="8746434" y="0"/>
            <a:ext cx="3445566" cy="4746587"/>
          </a:xfrm>
          <a:custGeom>
            <a:avLst/>
            <a:gdLst>
              <a:gd name="connsiteX0" fmla="*/ 1438975 w 3445566"/>
              <a:gd name="connsiteY0" fmla="*/ 76988 h 4746587"/>
              <a:gd name="connsiteX1" fmla="*/ 2613804 w 3445566"/>
              <a:gd name="connsiteY1" fmla="*/ 847661 h 4746587"/>
              <a:gd name="connsiteX2" fmla="*/ 1980797 w 3445566"/>
              <a:gd name="connsiteY2" fmla="*/ 2683465 h 4746587"/>
              <a:gd name="connsiteX3" fmla="*/ 1264423 w 3445566"/>
              <a:gd name="connsiteY3" fmla="*/ 2817508 h 4746587"/>
              <a:gd name="connsiteX4" fmla="*/ 1264321 w 3445566"/>
              <a:gd name="connsiteY4" fmla="*/ 2817508 h 4746587"/>
              <a:gd name="connsiteX5" fmla="*/ 1265966 w 3445566"/>
              <a:gd name="connsiteY5" fmla="*/ 2823163 h 4746587"/>
              <a:gd name="connsiteX6" fmla="*/ 1669433 w 3445566"/>
              <a:gd name="connsiteY6" fmla="*/ 3645414 h 4746587"/>
              <a:gd name="connsiteX7" fmla="*/ 143555 w 3445566"/>
              <a:gd name="connsiteY7" fmla="*/ 2069166 h 4746587"/>
              <a:gd name="connsiteX8" fmla="*/ 778001 w 3445566"/>
              <a:gd name="connsiteY8" fmla="*/ 214655 h 4746587"/>
              <a:gd name="connsiteX9" fmla="*/ 1438975 w 3445566"/>
              <a:gd name="connsiteY9" fmla="*/ 76988 h 4746587"/>
              <a:gd name="connsiteX10" fmla="*/ 2849856 w 3445566"/>
              <a:gd name="connsiteY10" fmla="*/ 0 h 4746587"/>
              <a:gd name="connsiteX11" fmla="*/ 0 w 3445566"/>
              <a:gd name="connsiteY11" fmla="*/ 0 h 4746587"/>
              <a:gd name="connsiteX12" fmla="*/ 0 w 3445566"/>
              <a:gd name="connsiteY12" fmla="*/ 3084798 h 4746587"/>
              <a:gd name="connsiteX13" fmla="*/ 85330 w 3445566"/>
              <a:gd name="connsiteY13" fmla="*/ 3181050 h 4746587"/>
              <a:gd name="connsiteX14" fmla="*/ 2734382 w 3445566"/>
              <a:gd name="connsiteY14" fmla="*/ 4739042 h 4746587"/>
              <a:gd name="connsiteX15" fmla="*/ 2863388 w 3445566"/>
              <a:gd name="connsiteY15" fmla="*/ 4596158 h 4746587"/>
              <a:gd name="connsiteX16" fmla="*/ 2060976 w 3445566"/>
              <a:gd name="connsiteY16" fmla="*/ 3404669 h 4746587"/>
              <a:gd name="connsiteX17" fmla="*/ 2061080 w 3445566"/>
              <a:gd name="connsiteY17" fmla="*/ 3404669 h 4746587"/>
              <a:gd name="connsiteX18" fmla="*/ 2062313 w 3445566"/>
              <a:gd name="connsiteY18" fmla="*/ 3398708 h 4746587"/>
              <a:gd name="connsiteX19" fmla="*/ 2284142 w 3445566"/>
              <a:gd name="connsiteY19" fmla="*/ 3305987 h 4746587"/>
              <a:gd name="connsiteX20" fmla="*/ 3236429 w 3445566"/>
              <a:gd name="connsiteY20" fmla="*/ 544316 h 4746587"/>
              <a:gd name="connsiteX21" fmla="*/ 2883902 w 3445566"/>
              <a:gd name="connsiteY21" fmla="*/ 32787 h 474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45566" h="4746587">
                <a:moveTo>
                  <a:pt x="1438975" y="76988"/>
                </a:moveTo>
                <a:cubicBezTo>
                  <a:pt x="1925613" y="98553"/>
                  <a:pt x="2385466" y="378971"/>
                  <a:pt x="2613804" y="847661"/>
                </a:cubicBezTo>
                <a:cubicBezTo>
                  <a:pt x="2945932" y="1529393"/>
                  <a:pt x="2662528" y="2351336"/>
                  <a:pt x="1980797" y="2683465"/>
                </a:cubicBezTo>
                <a:cubicBezTo>
                  <a:pt x="1749921" y="2795922"/>
                  <a:pt x="1503009" y="2837759"/>
                  <a:pt x="1264423" y="2817508"/>
                </a:cubicBezTo>
                <a:lnTo>
                  <a:pt x="1264321" y="2817508"/>
                </a:lnTo>
                <a:lnTo>
                  <a:pt x="1265966" y="2823163"/>
                </a:lnTo>
                <a:cubicBezTo>
                  <a:pt x="1265966" y="2823163"/>
                  <a:pt x="1467237" y="3351216"/>
                  <a:pt x="1669433" y="3645414"/>
                </a:cubicBezTo>
                <a:cubicBezTo>
                  <a:pt x="1672414" y="3645825"/>
                  <a:pt x="613427" y="3109650"/>
                  <a:pt x="143555" y="2069166"/>
                </a:cubicBezTo>
                <a:cubicBezTo>
                  <a:pt x="-168529" y="1378080"/>
                  <a:pt x="96269" y="546783"/>
                  <a:pt x="778001" y="214655"/>
                </a:cubicBezTo>
                <a:cubicBezTo>
                  <a:pt x="991042" y="110865"/>
                  <a:pt x="1217776" y="67185"/>
                  <a:pt x="1438975" y="76988"/>
                </a:cubicBezTo>
                <a:close/>
                <a:moveTo>
                  <a:pt x="2849856" y="0"/>
                </a:moveTo>
                <a:lnTo>
                  <a:pt x="0" y="0"/>
                </a:lnTo>
                <a:lnTo>
                  <a:pt x="0" y="3084798"/>
                </a:lnTo>
                <a:lnTo>
                  <a:pt x="85330" y="3181050"/>
                </a:lnTo>
                <a:cubicBezTo>
                  <a:pt x="977642" y="4113061"/>
                  <a:pt x="2502035" y="4685075"/>
                  <a:pt x="2734382" y="4739042"/>
                </a:cubicBezTo>
                <a:cubicBezTo>
                  <a:pt x="2898544" y="4777179"/>
                  <a:pt x="2925888" y="4661638"/>
                  <a:pt x="2863388" y="4596158"/>
                </a:cubicBezTo>
                <a:cubicBezTo>
                  <a:pt x="2184946" y="3884822"/>
                  <a:pt x="2060976" y="3404669"/>
                  <a:pt x="2060976" y="3404669"/>
                </a:cubicBezTo>
                <a:lnTo>
                  <a:pt x="2061080" y="3404669"/>
                </a:lnTo>
                <a:lnTo>
                  <a:pt x="2062313" y="3398708"/>
                </a:lnTo>
                <a:cubicBezTo>
                  <a:pt x="2137147" y="3372392"/>
                  <a:pt x="2211159" y="3341554"/>
                  <a:pt x="2284142" y="3305987"/>
                </a:cubicBezTo>
                <a:cubicBezTo>
                  <a:pt x="3309721" y="2806304"/>
                  <a:pt x="3736112" y="1569895"/>
                  <a:pt x="3236429" y="544316"/>
                </a:cubicBezTo>
                <a:cubicBezTo>
                  <a:pt x="3142738" y="352020"/>
                  <a:pt x="3023147" y="180793"/>
                  <a:pt x="2883902" y="32787"/>
                </a:cubicBez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 w="133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FAD1-368A-47F2-955B-2CCD8E0C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825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E51EC-E3AB-4E85-A6BE-794E48099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9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4701A-BE3F-4202-84C2-F96507766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00524" y="6236598"/>
            <a:ext cx="988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BB23-14D5-4FAB-ACDB-C1237CBF752B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DA89-42DA-4757-9755-067FF774D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65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A4225-8DBD-4724-97DF-B76157EEF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4750" y="6236598"/>
            <a:ext cx="6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D63D-2C5A-41B5-9E2B-D6DF2BD5AC60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D950F394-CCB6-4356-AA89-17767829A095}"/>
              </a:ext>
            </a:extLst>
          </p:cNvPr>
          <p:cNvGrpSpPr/>
          <p:nvPr/>
        </p:nvGrpSpPr>
        <p:grpSpPr>
          <a:xfrm>
            <a:off x="838200" y="6176963"/>
            <a:ext cx="1635987" cy="479261"/>
            <a:chOff x="4188343" y="3057505"/>
            <a:chExt cx="2543328" cy="74506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4B6EBD-E5FF-4CCE-B5E5-FA1CA8858EF6}"/>
                </a:ext>
              </a:extLst>
            </p:cNvPr>
            <p:cNvSpPr/>
            <p:nvPr/>
          </p:nvSpPr>
          <p:spPr>
            <a:xfrm>
              <a:off x="5069274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F2B333-A0F9-418F-84F1-7152E27AECDD}"/>
                </a:ext>
              </a:extLst>
            </p:cNvPr>
            <p:cNvSpPr/>
            <p:nvPr/>
          </p:nvSpPr>
          <p:spPr>
            <a:xfrm>
              <a:off x="5212911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60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5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60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5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4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133578C-25E4-4990-AB06-F487B3D983E3}"/>
                </a:ext>
              </a:extLst>
            </p:cNvPr>
            <p:cNvSpPr/>
            <p:nvPr/>
          </p:nvSpPr>
          <p:spPr>
            <a:xfrm>
              <a:off x="5389123" y="3238309"/>
              <a:ext cx="136969" cy="166782"/>
            </a:xfrm>
            <a:custGeom>
              <a:avLst/>
              <a:gdLst>
                <a:gd name="connsiteX0" fmla="*/ 27241 w 136969"/>
                <a:gd name="connsiteY0" fmla="*/ 31052 h 166782"/>
                <a:gd name="connsiteX1" fmla="*/ 82106 w 136969"/>
                <a:gd name="connsiteY1" fmla="*/ 0 h 166782"/>
                <a:gd name="connsiteX2" fmla="*/ 136969 w 136969"/>
                <a:gd name="connsiteY2" fmla="*/ 60484 h 166782"/>
                <a:gd name="connsiteX3" fmla="*/ 136969 w 136969"/>
                <a:gd name="connsiteY3" fmla="*/ 166688 h 166782"/>
                <a:gd name="connsiteX4" fmla="*/ 108776 w 136969"/>
                <a:gd name="connsiteY4" fmla="*/ 166688 h 166782"/>
                <a:gd name="connsiteX5" fmla="*/ 108776 w 136969"/>
                <a:gd name="connsiteY5" fmla="*/ 63627 h 166782"/>
                <a:gd name="connsiteX6" fmla="*/ 77438 w 136969"/>
                <a:gd name="connsiteY6" fmla="*/ 24765 h 166782"/>
                <a:gd name="connsiteX7" fmla="*/ 28194 w 136969"/>
                <a:gd name="connsiteY7" fmla="*/ 58960 h 166782"/>
                <a:gd name="connsiteX8" fmla="*/ 28194 w 136969"/>
                <a:gd name="connsiteY8" fmla="*/ 166783 h 166782"/>
                <a:gd name="connsiteX9" fmla="*/ 0 w 136969"/>
                <a:gd name="connsiteY9" fmla="*/ 166783 h 166782"/>
                <a:gd name="connsiteX10" fmla="*/ 0 w 136969"/>
                <a:gd name="connsiteY10" fmla="*/ 3810 h 166782"/>
                <a:gd name="connsiteX11" fmla="*/ 27241 w 136969"/>
                <a:gd name="connsiteY11" fmla="*/ 3810 h 166782"/>
                <a:gd name="connsiteX12" fmla="*/ 27241 w 136969"/>
                <a:gd name="connsiteY12" fmla="*/ 31052 h 16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69" h="166782">
                  <a:moveTo>
                    <a:pt x="27241" y="31052"/>
                  </a:moveTo>
                  <a:cubicBezTo>
                    <a:pt x="38862" y="13526"/>
                    <a:pt x="57055" y="0"/>
                    <a:pt x="82106" y="0"/>
                  </a:cubicBezTo>
                  <a:cubicBezTo>
                    <a:pt x="118777" y="0"/>
                    <a:pt x="136969" y="24098"/>
                    <a:pt x="136969" y="60484"/>
                  </a:cubicBezTo>
                  <a:lnTo>
                    <a:pt x="136969" y="166688"/>
                  </a:lnTo>
                  <a:lnTo>
                    <a:pt x="108776" y="166688"/>
                  </a:lnTo>
                  <a:lnTo>
                    <a:pt x="108776" y="63627"/>
                  </a:lnTo>
                  <a:cubicBezTo>
                    <a:pt x="108776" y="40100"/>
                    <a:pt x="97155" y="24765"/>
                    <a:pt x="77438" y="24765"/>
                  </a:cubicBezTo>
                  <a:cubicBezTo>
                    <a:pt x="57722" y="24765"/>
                    <a:pt x="40195" y="40481"/>
                    <a:pt x="28194" y="58960"/>
                  </a:cubicBezTo>
                  <a:lnTo>
                    <a:pt x="28194" y="166783"/>
                  </a:lnTo>
                  <a:lnTo>
                    <a:pt x="0" y="166783"/>
                  </a:lnTo>
                  <a:lnTo>
                    <a:pt x="0" y="3810"/>
                  </a:lnTo>
                  <a:lnTo>
                    <a:pt x="27241" y="3810"/>
                  </a:lnTo>
                  <a:lnTo>
                    <a:pt x="27241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134A20D-B7D0-4568-89F6-32913A1983CA}"/>
                </a:ext>
              </a:extLst>
            </p:cNvPr>
            <p:cNvSpPr/>
            <p:nvPr/>
          </p:nvSpPr>
          <p:spPr>
            <a:xfrm>
              <a:off x="5561431" y="3174777"/>
              <a:ext cx="39433" cy="230314"/>
            </a:xfrm>
            <a:custGeom>
              <a:avLst/>
              <a:gdLst>
                <a:gd name="connsiteX0" fmla="*/ 0 w 39433"/>
                <a:gd name="connsiteY0" fmla="*/ 19717 h 230314"/>
                <a:gd name="connsiteX1" fmla="*/ 19717 w 39433"/>
                <a:gd name="connsiteY1" fmla="*/ 0 h 230314"/>
                <a:gd name="connsiteX2" fmla="*/ 39433 w 39433"/>
                <a:gd name="connsiteY2" fmla="*/ 19717 h 230314"/>
                <a:gd name="connsiteX3" fmla="*/ 19717 w 39433"/>
                <a:gd name="connsiteY3" fmla="*/ 39434 h 230314"/>
                <a:gd name="connsiteX4" fmla="*/ 0 w 39433"/>
                <a:gd name="connsiteY4" fmla="*/ 19717 h 230314"/>
                <a:gd name="connsiteX5" fmla="*/ 33814 w 39433"/>
                <a:gd name="connsiteY5" fmla="*/ 230315 h 230314"/>
                <a:gd name="connsiteX6" fmla="*/ 5620 w 39433"/>
                <a:gd name="connsiteY6" fmla="*/ 230315 h 230314"/>
                <a:gd name="connsiteX7" fmla="*/ 5620 w 39433"/>
                <a:gd name="connsiteY7" fmla="*/ 67342 h 230314"/>
                <a:gd name="connsiteX8" fmla="*/ 33814 w 39433"/>
                <a:gd name="connsiteY8" fmla="*/ 67342 h 230314"/>
                <a:gd name="connsiteX9" fmla="*/ 33814 w 39433"/>
                <a:gd name="connsiteY9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33" h="230314">
                  <a:moveTo>
                    <a:pt x="0" y="19717"/>
                  </a:moveTo>
                  <a:cubicBezTo>
                    <a:pt x="0" y="7810"/>
                    <a:pt x="7525" y="0"/>
                    <a:pt x="19717" y="0"/>
                  </a:cubicBezTo>
                  <a:cubicBezTo>
                    <a:pt x="30671" y="0"/>
                    <a:pt x="39433" y="9049"/>
                    <a:pt x="39433" y="19717"/>
                  </a:cubicBezTo>
                  <a:cubicBezTo>
                    <a:pt x="39433" y="31623"/>
                    <a:pt x="31909" y="39434"/>
                    <a:pt x="19717" y="39434"/>
                  </a:cubicBezTo>
                  <a:cubicBezTo>
                    <a:pt x="8763" y="39434"/>
                    <a:pt x="0" y="30385"/>
                    <a:pt x="0" y="19717"/>
                  </a:cubicBezTo>
                  <a:moveTo>
                    <a:pt x="33814" y="230315"/>
                  </a:moveTo>
                  <a:lnTo>
                    <a:pt x="5620" y="230315"/>
                  </a:lnTo>
                  <a:lnTo>
                    <a:pt x="5620" y="67342"/>
                  </a:lnTo>
                  <a:lnTo>
                    <a:pt x="33814" y="67342"/>
                  </a:lnTo>
                  <a:lnTo>
                    <a:pt x="33814" y="230315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B20983-F460-49B3-A897-7F6435F5085F}"/>
                </a:ext>
              </a:extLst>
            </p:cNvPr>
            <p:cNvSpPr/>
            <p:nvPr/>
          </p:nvSpPr>
          <p:spPr>
            <a:xfrm>
              <a:off x="5625724" y="3238309"/>
              <a:ext cx="162305" cy="170497"/>
            </a:xfrm>
            <a:custGeom>
              <a:avLst/>
              <a:gdLst>
                <a:gd name="connsiteX0" fmla="*/ 81153 w 162305"/>
                <a:gd name="connsiteY0" fmla="*/ 95 h 170497"/>
                <a:gd name="connsiteX1" fmla="*/ 162306 w 162305"/>
                <a:gd name="connsiteY1" fmla="*/ 84677 h 170497"/>
                <a:gd name="connsiteX2" fmla="*/ 81153 w 162305"/>
                <a:gd name="connsiteY2" fmla="*/ 170498 h 170497"/>
                <a:gd name="connsiteX3" fmla="*/ 0 w 162305"/>
                <a:gd name="connsiteY3" fmla="*/ 85249 h 170497"/>
                <a:gd name="connsiteX4" fmla="*/ 81153 w 162305"/>
                <a:gd name="connsiteY4" fmla="*/ 0 h 170497"/>
                <a:gd name="connsiteX5" fmla="*/ 81153 w 162305"/>
                <a:gd name="connsiteY5" fmla="*/ 25051 h 170497"/>
                <a:gd name="connsiteX6" fmla="*/ 28861 w 162305"/>
                <a:gd name="connsiteY6" fmla="*/ 84582 h 170497"/>
                <a:gd name="connsiteX7" fmla="*/ 81153 w 162305"/>
                <a:gd name="connsiteY7" fmla="*/ 145352 h 170497"/>
                <a:gd name="connsiteX8" fmla="*/ 133445 w 162305"/>
                <a:gd name="connsiteY8" fmla="*/ 85154 h 170497"/>
                <a:gd name="connsiteX9" fmla="*/ 81153 w 162305"/>
                <a:gd name="connsiteY9" fmla="*/ 2495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305" h="170497">
                  <a:moveTo>
                    <a:pt x="81153" y="95"/>
                  </a:moveTo>
                  <a:cubicBezTo>
                    <a:pt x="126587" y="95"/>
                    <a:pt x="162306" y="32957"/>
                    <a:pt x="162306" y="84677"/>
                  </a:cubicBezTo>
                  <a:cubicBezTo>
                    <a:pt x="162306" y="136398"/>
                    <a:pt x="127540" y="170498"/>
                    <a:pt x="81153" y="170498"/>
                  </a:cubicBezTo>
                  <a:cubicBezTo>
                    <a:pt x="34766" y="170498"/>
                    <a:pt x="0" y="135731"/>
                    <a:pt x="0" y="85249"/>
                  </a:cubicBezTo>
                  <a:cubicBezTo>
                    <a:pt x="0" y="34766"/>
                    <a:pt x="35052" y="0"/>
                    <a:pt x="81153" y="0"/>
                  </a:cubicBezTo>
                  <a:moveTo>
                    <a:pt x="81153" y="25051"/>
                  </a:moveTo>
                  <a:cubicBezTo>
                    <a:pt x="48292" y="25051"/>
                    <a:pt x="28861" y="48863"/>
                    <a:pt x="28861" y="84582"/>
                  </a:cubicBezTo>
                  <a:cubicBezTo>
                    <a:pt x="28861" y="117443"/>
                    <a:pt x="51435" y="145352"/>
                    <a:pt x="81153" y="145352"/>
                  </a:cubicBezTo>
                  <a:cubicBezTo>
                    <a:pt x="114014" y="145352"/>
                    <a:pt x="133445" y="120872"/>
                    <a:pt x="133445" y="85154"/>
                  </a:cubicBezTo>
                  <a:cubicBezTo>
                    <a:pt x="133445" y="52578"/>
                    <a:pt x="110871" y="24956"/>
                    <a:pt x="81153" y="24956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F0EA0A-361E-4D7D-AB9E-7EAF146EB41F}"/>
                </a:ext>
              </a:extLst>
            </p:cNvPr>
            <p:cNvSpPr/>
            <p:nvPr/>
          </p:nvSpPr>
          <p:spPr>
            <a:xfrm>
              <a:off x="5820415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2 w 96773"/>
                <a:gd name="connsiteY6" fmla="*/ 3715 h 166592"/>
                <a:gd name="connsiteX7" fmla="*/ 27242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2" y="3715"/>
                  </a:lnTo>
                  <a:lnTo>
                    <a:pt x="27242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55BB390-F4AE-4CBD-AAD4-EFEC05D6EF16}"/>
                </a:ext>
              </a:extLst>
            </p:cNvPr>
            <p:cNvSpPr/>
            <p:nvPr/>
          </p:nvSpPr>
          <p:spPr>
            <a:xfrm>
              <a:off x="5924047" y="3238404"/>
              <a:ext cx="123158" cy="170497"/>
            </a:xfrm>
            <a:custGeom>
              <a:avLst/>
              <a:gdLst>
                <a:gd name="connsiteX0" fmla="*/ 12002 w 123158"/>
                <a:gd name="connsiteY0" fmla="*/ 130016 h 170497"/>
                <a:gd name="connsiteX1" fmla="*/ 58960 w 123158"/>
                <a:gd name="connsiteY1" fmla="*/ 146018 h 170497"/>
                <a:gd name="connsiteX2" fmla="*/ 94393 w 123158"/>
                <a:gd name="connsiteY2" fmla="*/ 125349 h 170497"/>
                <a:gd name="connsiteX3" fmla="*/ 53626 w 123158"/>
                <a:gd name="connsiteY3" fmla="*/ 93345 h 170497"/>
                <a:gd name="connsiteX4" fmla="*/ 7906 w 123158"/>
                <a:gd name="connsiteY4" fmla="*/ 44768 h 170497"/>
                <a:gd name="connsiteX5" fmla="*/ 69914 w 123158"/>
                <a:gd name="connsiteY5" fmla="*/ 0 h 170497"/>
                <a:gd name="connsiteX6" fmla="*/ 119729 w 123158"/>
                <a:gd name="connsiteY6" fmla="*/ 11620 h 170497"/>
                <a:gd name="connsiteX7" fmla="*/ 111919 w 123158"/>
                <a:gd name="connsiteY7" fmla="*/ 34766 h 170497"/>
                <a:gd name="connsiteX8" fmla="*/ 68675 w 123158"/>
                <a:gd name="connsiteY8" fmla="*/ 23527 h 170497"/>
                <a:gd name="connsiteX9" fmla="*/ 35433 w 123158"/>
                <a:gd name="connsiteY9" fmla="*/ 44482 h 170497"/>
                <a:gd name="connsiteX10" fmla="*/ 67723 w 123158"/>
                <a:gd name="connsiteY10" fmla="*/ 68961 h 170497"/>
                <a:gd name="connsiteX11" fmla="*/ 123158 w 123158"/>
                <a:gd name="connsiteY11" fmla="*/ 123158 h 170497"/>
                <a:gd name="connsiteX12" fmla="*/ 58007 w 123158"/>
                <a:gd name="connsiteY12" fmla="*/ 170498 h 170497"/>
                <a:gd name="connsiteX13" fmla="*/ 0 w 123158"/>
                <a:gd name="connsiteY13" fmla="*/ 153543 h 170497"/>
                <a:gd name="connsiteX14" fmla="*/ 11906 w 123158"/>
                <a:gd name="connsiteY14" fmla="*/ 130016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158" h="170497">
                  <a:moveTo>
                    <a:pt x="12002" y="130016"/>
                  </a:moveTo>
                  <a:cubicBezTo>
                    <a:pt x="22670" y="139446"/>
                    <a:pt x="40196" y="146018"/>
                    <a:pt x="58960" y="146018"/>
                  </a:cubicBezTo>
                  <a:cubicBezTo>
                    <a:pt x="82106" y="146018"/>
                    <a:pt x="94393" y="137541"/>
                    <a:pt x="94393" y="125349"/>
                  </a:cubicBezTo>
                  <a:cubicBezTo>
                    <a:pt x="94393" y="112490"/>
                    <a:pt x="86868" y="104680"/>
                    <a:pt x="53626" y="93345"/>
                  </a:cubicBezTo>
                  <a:cubicBezTo>
                    <a:pt x="22955" y="82963"/>
                    <a:pt x="7906" y="70199"/>
                    <a:pt x="7906" y="44768"/>
                  </a:cubicBezTo>
                  <a:cubicBezTo>
                    <a:pt x="7906" y="19336"/>
                    <a:pt x="31052" y="0"/>
                    <a:pt x="69914" y="0"/>
                  </a:cubicBezTo>
                  <a:cubicBezTo>
                    <a:pt x="90869" y="0"/>
                    <a:pt x="106871" y="5048"/>
                    <a:pt x="119729" y="11620"/>
                  </a:cubicBezTo>
                  <a:lnTo>
                    <a:pt x="111919" y="34766"/>
                  </a:lnTo>
                  <a:cubicBezTo>
                    <a:pt x="100679" y="28194"/>
                    <a:pt x="86201" y="23527"/>
                    <a:pt x="68675" y="23527"/>
                  </a:cubicBezTo>
                  <a:cubicBezTo>
                    <a:pt x="47054" y="23527"/>
                    <a:pt x="35433" y="34195"/>
                    <a:pt x="35433" y="44482"/>
                  </a:cubicBezTo>
                  <a:cubicBezTo>
                    <a:pt x="35433" y="54769"/>
                    <a:pt x="42291" y="60484"/>
                    <a:pt x="67723" y="68961"/>
                  </a:cubicBezTo>
                  <a:cubicBezTo>
                    <a:pt x="109061" y="82772"/>
                    <a:pt x="123158" y="98108"/>
                    <a:pt x="123158" y="123158"/>
                  </a:cubicBezTo>
                  <a:cubicBezTo>
                    <a:pt x="123158" y="152305"/>
                    <a:pt x="97441" y="170498"/>
                    <a:pt x="58007" y="170498"/>
                  </a:cubicBezTo>
                  <a:cubicBezTo>
                    <a:pt x="33242" y="170498"/>
                    <a:pt x="12859" y="163639"/>
                    <a:pt x="0" y="153543"/>
                  </a:cubicBezTo>
                  <a:lnTo>
                    <a:pt x="11906" y="130016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ED452B6-1C22-4C04-BD63-A96505C5C025}"/>
                </a:ext>
              </a:extLst>
            </p:cNvPr>
            <p:cNvSpPr/>
            <p:nvPr/>
          </p:nvSpPr>
          <p:spPr>
            <a:xfrm>
              <a:off x="6152171" y="3238309"/>
              <a:ext cx="126015" cy="170497"/>
            </a:xfrm>
            <a:custGeom>
              <a:avLst/>
              <a:gdLst>
                <a:gd name="connsiteX0" fmla="*/ 115062 w 126015"/>
                <a:gd name="connsiteY0" fmla="*/ 33623 h 170497"/>
                <a:gd name="connsiteX1" fmla="*/ 80582 w 126015"/>
                <a:gd name="connsiteY1" fmla="*/ 25146 h 170497"/>
                <a:gd name="connsiteX2" fmla="*/ 28861 w 126015"/>
                <a:gd name="connsiteY2" fmla="*/ 84677 h 170497"/>
                <a:gd name="connsiteX3" fmla="*/ 78677 w 126015"/>
                <a:gd name="connsiteY3" fmla="*/ 145447 h 170497"/>
                <a:gd name="connsiteX4" fmla="*/ 117253 w 126015"/>
                <a:gd name="connsiteY4" fmla="*/ 135065 h 170497"/>
                <a:gd name="connsiteX5" fmla="*/ 126016 w 126015"/>
                <a:gd name="connsiteY5" fmla="*/ 158877 h 170497"/>
                <a:gd name="connsiteX6" fmla="*/ 76772 w 126015"/>
                <a:gd name="connsiteY6" fmla="*/ 170498 h 170497"/>
                <a:gd name="connsiteX7" fmla="*/ 0 w 126015"/>
                <a:gd name="connsiteY7" fmla="*/ 85249 h 170497"/>
                <a:gd name="connsiteX8" fmla="*/ 78962 w 126015"/>
                <a:gd name="connsiteY8" fmla="*/ 0 h 170497"/>
                <a:gd name="connsiteX9" fmla="*/ 123444 w 126015"/>
                <a:gd name="connsiteY9" fmla="*/ 9716 h 170497"/>
                <a:gd name="connsiteX10" fmla="*/ 114967 w 126015"/>
                <a:gd name="connsiteY10" fmla="*/ 33528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15" h="170497">
                  <a:moveTo>
                    <a:pt x="115062" y="33623"/>
                  </a:moveTo>
                  <a:cubicBezTo>
                    <a:pt x="103156" y="27718"/>
                    <a:pt x="93440" y="25146"/>
                    <a:pt x="80582" y="25146"/>
                  </a:cubicBezTo>
                  <a:cubicBezTo>
                    <a:pt x="51149" y="25146"/>
                    <a:pt x="28861" y="47434"/>
                    <a:pt x="28861" y="84677"/>
                  </a:cubicBezTo>
                  <a:cubicBezTo>
                    <a:pt x="28861" y="118491"/>
                    <a:pt x="48959" y="145447"/>
                    <a:pt x="78677" y="145447"/>
                  </a:cubicBezTo>
                  <a:cubicBezTo>
                    <a:pt x="94298" y="145447"/>
                    <a:pt x="104394" y="142018"/>
                    <a:pt x="117253" y="135065"/>
                  </a:cubicBezTo>
                  <a:lnTo>
                    <a:pt x="126016" y="158877"/>
                  </a:lnTo>
                  <a:cubicBezTo>
                    <a:pt x="112871" y="166116"/>
                    <a:pt x="97155" y="170498"/>
                    <a:pt x="76772" y="170498"/>
                  </a:cubicBezTo>
                  <a:cubicBezTo>
                    <a:pt x="30099" y="170498"/>
                    <a:pt x="0" y="135446"/>
                    <a:pt x="0" y="85249"/>
                  </a:cubicBezTo>
                  <a:cubicBezTo>
                    <a:pt x="0" y="38291"/>
                    <a:pt x="30385" y="0"/>
                    <a:pt x="78962" y="0"/>
                  </a:cubicBezTo>
                  <a:cubicBezTo>
                    <a:pt x="97441" y="0"/>
                    <a:pt x="110585" y="3429"/>
                    <a:pt x="123444" y="9716"/>
                  </a:cubicBezTo>
                  <a:lnTo>
                    <a:pt x="114967" y="33528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DB861BA-C2FF-4DFD-9C4B-0F2845FE4797}"/>
                </a:ext>
              </a:extLst>
            </p:cNvPr>
            <p:cNvSpPr/>
            <p:nvPr/>
          </p:nvSpPr>
          <p:spPr>
            <a:xfrm>
              <a:off x="6288378" y="3238404"/>
              <a:ext cx="166687" cy="170497"/>
            </a:xfrm>
            <a:custGeom>
              <a:avLst/>
              <a:gdLst>
                <a:gd name="connsiteX0" fmla="*/ 77057 w 166687"/>
                <a:gd name="connsiteY0" fmla="*/ 0 h 170497"/>
                <a:gd name="connsiteX1" fmla="*/ 122492 w 166687"/>
                <a:gd name="connsiteY1" fmla="*/ 16955 h 170497"/>
                <a:gd name="connsiteX2" fmla="*/ 122492 w 166687"/>
                <a:gd name="connsiteY2" fmla="*/ 3810 h 170497"/>
                <a:gd name="connsiteX3" fmla="*/ 148209 w 166687"/>
                <a:gd name="connsiteY3" fmla="*/ 3810 h 170497"/>
                <a:gd name="connsiteX4" fmla="*/ 148209 w 166687"/>
                <a:gd name="connsiteY4" fmla="*/ 127254 h 170497"/>
                <a:gd name="connsiteX5" fmla="*/ 166688 w 166687"/>
                <a:gd name="connsiteY5" fmla="*/ 146399 h 170497"/>
                <a:gd name="connsiteX6" fmla="*/ 160782 w 166687"/>
                <a:gd name="connsiteY6" fmla="*/ 168307 h 170497"/>
                <a:gd name="connsiteX7" fmla="*/ 124396 w 166687"/>
                <a:gd name="connsiteY7" fmla="*/ 143828 h 170497"/>
                <a:gd name="connsiteX8" fmla="*/ 73342 w 166687"/>
                <a:gd name="connsiteY8" fmla="*/ 170498 h 170497"/>
                <a:gd name="connsiteX9" fmla="*/ 0 w 166687"/>
                <a:gd name="connsiteY9" fmla="*/ 86201 h 170497"/>
                <a:gd name="connsiteX10" fmla="*/ 77057 w 166687"/>
                <a:gd name="connsiteY10" fmla="*/ 0 h 170497"/>
                <a:gd name="connsiteX11" fmla="*/ 120015 w 166687"/>
                <a:gd name="connsiteY11" fmla="*/ 125063 h 170497"/>
                <a:gd name="connsiteX12" fmla="*/ 120015 w 166687"/>
                <a:gd name="connsiteY12" fmla="*/ 37624 h 170497"/>
                <a:gd name="connsiteX13" fmla="*/ 79915 w 166687"/>
                <a:gd name="connsiteY13" fmla="*/ 24479 h 170497"/>
                <a:gd name="connsiteX14" fmla="*/ 28861 w 166687"/>
                <a:gd name="connsiteY14" fmla="*/ 85249 h 170497"/>
                <a:gd name="connsiteX15" fmla="*/ 79629 w 166687"/>
                <a:gd name="connsiteY15" fmla="*/ 145447 h 170497"/>
                <a:gd name="connsiteX16" fmla="*/ 120015 w 166687"/>
                <a:gd name="connsiteY16" fmla="*/ 125063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687" h="170497">
                  <a:moveTo>
                    <a:pt x="77057" y="0"/>
                  </a:moveTo>
                  <a:cubicBezTo>
                    <a:pt x="95821" y="0"/>
                    <a:pt x="111252" y="7525"/>
                    <a:pt x="122492" y="16955"/>
                  </a:cubicBezTo>
                  <a:lnTo>
                    <a:pt x="122492" y="3810"/>
                  </a:lnTo>
                  <a:lnTo>
                    <a:pt x="148209" y="3810"/>
                  </a:lnTo>
                  <a:lnTo>
                    <a:pt x="148209" y="127254"/>
                  </a:lnTo>
                  <a:cubicBezTo>
                    <a:pt x="148209" y="143256"/>
                    <a:pt x="157639" y="146399"/>
                    <a:pt x="166688" y="146399"/>
                  </a:cubicBezTo>
                  <a:lnTo>
                    <a:pt x="160782" y="168307"/>
                  </a:lnTo>
                  <a:cubicBezTo>
                    <a:pt x="140399" y="168307"/>
                    <a:pt x="128492" y="159830"/>
                    <a:pt x="124396" y="143828"/>
                  </a:cubicBezTo>
                  <a:cubicBezTo>
                    <a:pt x="114681" y="157258"/>
                    <a:pt x="98679" y="170498"/>
                    <a:pt x="73342" y="170498"/>
                  </a:cubicBezTo>
                  <a:cubicBezTo>
                    <a:pt x="32575" y="170498"/>
                    <a:pt x="0" y="137636"/>
                    <a:pt x="0" y="86201"/>
                  </a:cubicBezTo>
                  <a:cubicBezTo>
                    <a:pt x="0" y="37624"/>
                    <a:pt x="31623" y="0"/>
                    <a:pt x="77057" y="0"/>
                  </a:cubicBezTo>
                  <a:moveTo>
                    <a:pt x="120015" y="125063"/>
                  </a:moveTo>
                  <a:lnTo>
                    <a:pt x="120015" y="37624"/>
                  </a:lnTo>
                  <a:cubicBezTo>
                    <a:pt x="108680" y="29813"/>
                    <a:pt x="94964" y="24479"/>
                    <a:pt x="79915" y="24479"/>
                  </a:cubicBezTo>
                  <a:cubicBezTo>
                    <a:pt x="49816" y="24479"/>
                    <a:pt x="28861" y="48958"/>
                    <a:pt x="28861" y="85249"/>
                  </a:cubicBezTo>
                  <a:cubicBezTo>
                    <a:pt x="28861" y="121539"/>
                    <a:pt x="50483" y="145447"/>
                    <a:pt x="79629" y="145447"/>
                  </a:cubicBezTo>
                  <a:cubicBezTo>
                    <a:pt x="95250" y="145447"/>
                    <a:pt x="110300" y="136969"/>
                    <a:pt x="120015" y="125063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C1236F-AC5A-4C37-A89D-43B63C8C5506}"/>
                </a:ext>
              </a:extLst>
            </p:cNvPr>
            <p:cNvSpPr/>
            <p:nvPr/>
          </p:nvSpPr>
          <p:spPr>
            <a:xfrm>
              <a:off x="6484498" y="3238404"/>
              <a:ext cx="96773" cy="166592"/>
            </a:xfrm>
            <a:custGeom>
              <a:avLst/>
              <a:gdLst>
                <a:gd name="connsiteX0" fmla="*/ 88392 w 96773"/>
                <a:gd name="connsiteY0" fmla="*/ 30956 h 166592"/>
                <a:gd name="connsiteX1" fmla="*/ 74295 w 96773"/>
                <a:gd name="connsiteY1" fmla="*/ 28480 h 166592"/>
                <a:gd name="connsiteX2" fmla="*/ 28194 w 96773"/>
                <a:gd name="connsiteY2" fmla="*/ 90488 h 166592"/>
                <a:gd name="connsiteX3" fmla="*/ 28194 w 96773"/>
                <a:gd name="connsiteY3" fmla="*/ 166592 h 166592"/>
                <a:gd name="connsiteX4" fmla="*/ 0 w 96773"/>
                <a:gd name="connsiteY4" fmla="*/ 166592 h 166592"/>
                <a:gd name="connsiteX5" fmla="*/ 0 w 96773"/>
                <a:gd name="connsiteY5" fmla="*/ 3715 h 166592"/>
                <a:gd name="connsiteX6" fmla="*/ 27241 w 96773"/>
                <a:gd name="connsiteY6" fmla="*/ 3715 h 166592"/>
                <a:gd name="connsiteX7" fmla="*/ 27241 w 96773"/>
                <a:gd name="connsiteY7" fmla="*/ 39148 h 166592"/>
                <a:gd name="connsiteX8" fmla="*/ 79534 w 96773"/>
                <a:gd name="connsiteY8" fmla="*/ 0 h 166592"/>
                <a:gd name="connsiteX9" fmla="*/ 96774 w 96773"/>
                <a:gd name="connsiteY9" fmla="*/ 1905 h 166592"/>
                <a:gd name="connsiteX10" fmla="*/ 88297 w 96773"/>
                <a:gd name="connsiteY10" fmla="*/ 31052 h 16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773" h="166592">
                  <a:moveTo>
                    <a:pt x="88392" y="30956"/>
                  </a:moveTo>
                  <a:cubicBezTo>
                    <a:pt x="84677" y="29432"/>
                    <a:pt x="79629" y="28480"/>
                    <a:pt x="74295" y="28480"/>
                  </a:cubicBezTo>
                  <a:cubicBezTo>
                    <a:pt x="51149" y="28480"/>
                    <a:pt x="28194" y="47911"/>
                    <a:pt x="28194" y="90488"/>
                  </a:cubicBezTo>
                  <a:lnTo>
                    <a:pt x="28194" y="166592"/>
                  </a:lnTo>
                  <a:lnTo>
                    <a:pt x="0" y="166592"/>
                  </a:lnTo>
                  <a:lnTo>
                    <a:pt x="0" y="3715"/>
                  </a:lnTo>
                  <a:lnTo>
                    <a:pt x="27241" y="3715"/>
                  </a:lnTo>
                  <a:lnTo>
                    <a:pt x="27241" y="39148"/>
                  </a:lnTo>
                  <a:cubicBezTo>
                    <a:pt x="35052" y="18764"/>
                    <a:pt x="51721" y="0"/>
                    <a:pt x="79534" y="0"/>
                  </a:cubicBezTo>
                  <a:cubicBezTo>
                    <a:pt x="85820" y="0"/>
                    <a:pt x="92392" y="667"/>
                    <a:pt x="96774" y="1905"/>
                  </a:cubicBezTo>
                  <a:lnTo>
                    <a:pt x="88297" y="31052"/>
                  </a:lnTo>
                  <a:close/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A13530B-9712-40A3-A9A0-57FB00206772}"/>
                </a:ext>
              </a:extLst>
            </p:cNvPr>
            <p:cNvSpPr/>
            <p:nvPr/>
          </p:nvSpPr>
          <p:spPr>
            <a:xfrm>
              <a:off x="6587844" y="3238309"/>
              <a:ext cx="143827" cy="170497"/>
            </a:xfrm>
            <a:custGeom>
              <a:avLst/>
              <a:gdLst>
                <a:gd name="connsiteX0" fmla="*/ 28861 w 143827"/>
                <a:gd name="connsiteY0" fmla="*/ 96869 h 170497"/>
                <a:gd name="connsiteX1" fmla="*/ 79629 w 143827"/>
                <a:gd name="connsiteY1" fmla="*/ 145447 h 170497"/>
                <a:gd name="connsiteX2" fmla="*/ 126587 w 143827"/>
                <a:gd name="connsiteY2" fmla="*/ 134779 h 170497"/>
                <a:gd name="connsiteX3" fmla="*/ 133159 w 143827"/>
                <a:gd name="connsiteY3" fmla="*/ 158877 h 170497"/>
                <a:gd name="connsiteX4" fmla="*/ 76105 w 143827"/>
                <a:gd name="connsiteY4" fmla="*/ 170498 h 170497"/>
                <a:gd name="connsiteX5" fmla="*/ 0 w 143827"/>
                <a:gd name="connsiteY5" fmla="*/ 85249 h 170497"/>
                <a:gd name="connsiteX6" fmla="*/ 73628 w 143827"/>
                <a:gd name="connsiteY6" fmla="*/ 0 h 170497"/>
                <a:gd name="connsiteX7" fmla="*/ 143827 w 143827"/>
                <a:gd name="connsiteY7" fmla="*/ 75533 h 170497"/>
                <a:gd name="connsiteX8" fmla="*/ 142875 w 143827"/>
                <a:gd name="connsiteY8" fmla="*/ 96869 h 170497"/>
                <a:gd name="connsiteX9" fmla="*/ 28766 w 143827"/>
                <a:gd name="connsiteY9" fmla="*/ 96869 h 170497"/>
                <a:gd name="connsiteX10" fmla="*/ 28575 w 143827"/>
                <a:gd name="connsiteY10" fmla="*/ 74009 h 170497"/>
                <a:gd name="connsiteX11" fmla="*/ 117919 w 143827"/>
                <a:gd name="connsiteY11" fmla="*/ 74009 h 170497"/>
                <a:gd name="connsiteX12" fmla="*/ 73152 w 143827"/>
                <a:gd name="connsiteY12" fmla="*/ 24479 h 170497"/>
                <a:gd name="connsiteX13" fmla="*/ 28670 w 143827"/>
                <a:gd name="connsiteY13" fmla="*/ 74009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827" h="170497">
                  <a:moveTo>
                    <a:pt x="28861" y="96869"/>
                  </a:moveTo>
                  <a:cubicBezTo>
                    <a:pt x="32575" y="127254"/>
                    <a:pt x="50768" y="145447"/>
                    <a:pt x="79629" y="145447"/>
                  </a:cubicBezTo>
                  <a:cubicBezTo>
                    <a:pt x="98393" y="145447"/>
                    <a:pt x="112871" y="141065"/>
                    <a:pt x="126587" y="134779"/>
                  </a:cubicBezTo>
                  <a:lnTo>
                    <a:pt x="133159" y="158877"/>
                  </a:lnTo>
                  <a:cubicBezTo>
                    <a:pt x="118110" y="165735"/>
                    <a:pt x="99346" y="170498"/>
                    <a:pt x="76105" y="170498"/>
                  </a:cubicBezTo>
                  <a:cubicBezTo>
                    <a:pt x="29432" y="170498"/>
                    <a:pt x="0" y="139160"/>
                    <a:pt x="0" y="85249"/>
                  </a:cubicBezTo>
                  <a:cubicBezTo>
                    <a:pt x="0" y="36385"/>
                    <a:pt x="29718" y="0"/>
                    <a:pt x="73628" y="0"/>
                  </a:cubicBezTo>
                  <a:cubicBezTo>
                    <a:pt x="120301" y="0"/>
                    <a:pt x="143827" y="34195"/>
                    <a:pt x="143827" y="75533"/>
                  </a:cubicBezTo>
                  <a:cubicBezTo>
                    <a:pt x="143827" y="83058"/>
                    <a:pt x="143542" y="89916"/>
                    <a:pt x="142875" y="96869"/>
                  </a:cubicBezTo>
                  <a:lnTo>
                    <a:pt x="28766" y="96869"/>
                  </a:lnTo>
                  <a:close/>
                  <a:moveTo>
                    <a:pt x="28575" y="74009"/>
                  </a:moveTo>
                  <a:lnTo>
                    <a:pt x="117919" y="74009"/>
                  </a:lnTo>
                  <a:cubicBezTo>
                    <a:pt x="117919" y="42386"/>
                    <a:pt x="100965" y="24479"/>
                    <a:pt x="73152" y="24479"/>
                  </a:cubicBezTo>
                  <a:cubicBezTo>
                    <a:pt x="48673" y="24479"/>
                    <a:pt x="31813" y="41720"/>
                    <a:pt x="28670" y="7400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34E38D-CFE2-4D09-8FBA-C663EE51A28F}"/>
                </a:ext>
              </a:extLst>
            </p:cNvPr>
            <p:cNvSpPr/>
            <p:nvPr/>
          </p:nvSpPr>
          <p:spPr>
            <a:xfrm>
              <a:off x="5069940" y="3495389"/>
              <a:ext cx="156591" cy="166687"/>
            </a:xfrm>
            <a:custGeom>
              <a:avLst/>
              <a:gdLst>
                <a:gd name="connsiteX0" fmla="*/ 39529 w 156591"/>
                <a:gd name="connsiteY0" fmla="*/ 101822 h 166687"/>
                <a:gd name="connsiteX1" fmla="*/ 28194 w 156591"/>
                <a:gd name="connsiteY1" fmla="*/ 166688 h 166687"/>
                <a:gd name="connsiteX2" fmla="*/ 0 w 156591"/>
                <a:gd name="connsiteY2" fmla="*/ 166688 h 166687"/>
                <a:gd name="connsiteX3" fmla="*/ 28480 w 156591"/>
                <a:gd name="connsiteY3" fmla="*/ 3715 h 166687"/>
                <a:gd name="connsiteX4" fmla="*/ 55721 w 156591"/>
                <a:gd name="connsiteY4" fmla="*/ 3715 h 166687"/>
                <a:gd name="connsiteX5" fmla="*/ 48863 w 156591"/>
                <a:gd name="connsiteY5" fmla="*/ 41339 h 166687"/>
                <a:gd name="connsiteX6" fmla="*/ 109633 w 156591"/>
                <a:gd name="connsiteY6" fmla="*/ 0 h 166687"/>
                <a:gd name="connsiteX7" fmla="*/ 156591 w 156591"/>
                <a:gd name="connsiteY7" fmla="*/ 44767 h 166687"/>
                <a:gd name="connsiteX8" fmla="*/ 154686 w 156591"/>
                <a:gd name="connsiteY8" fmla="*/ 64484 h 166687"/>
                <a:gd name="connsiteX9" fmla="*/ 136779 w 156591"/>
                <a:gd name="connsiteY9" fmla="*/ 166688 h 166687"/>
                <a:gd name="connsiteX10" fmla="*/ 108585 w 156591"/>
                <a:gd name="connsiteY10" fmla="*/ 166688 h 166687"/>
                <a:gd name="connsiteX11" fmla="*/ 125825 w 156591"/>
                <a:gd name="connsiteY11" fmla="*/ 69247 h 166687"/>
                <a:gd name="connsiteX12" fmla="*/ 128016 w 156591"/>
                <a:gd name="connsiteY12" fmla="*/ 51340 h 166687"/>
                <a:gd name="connsiteX13" fmla="*/ 102299 w 156591"/>
                <a:gd name="connsiteY13" fmla="*/ 24670 h 166687"/>
                <a:gd name="connsiteX14" fmla="*/ 39338 w 156591"/>
                <a:gd name="connsiteY14" fmla="*/ 10172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591" h="166687">
                  <a:moveTo>
                    <a:pt x="39529" y="101822"/>
                  </a:moveTo>
                  <a:lnTo>
                    <a:pt x="28194" y="166688"/>
                  </a:lnTo>
                  <a:lnTo>
                    <a:pt x="0" y="166688"/>
                  </a:lnTo>
                  <a:lnTo>
                    <a:pt x="28480" y="3715"/>
                  </a:lnTo>
                  <a:lnTo>
                    <a:pt x="55721" y="3715"/>
                  </a:lnTo>
                  <a:lnTo>
                    <a:pt x="48863" y="41339"/>
                  </a:lnTo>
                  <a:cubicBezTo>
                    <a:pt x="61722" y="16288"/>
                    <a:pt x="85249" y="0"/>
                    <a:pt x="109633" y="0"/>
                  </a:cubicBezTo>
                  <a:cubicBezTo>
                    <a:pt x="138113" y="0"/>
                    <a:pt x="156591" y="19717"/>
                    <a:pt x="156591" y="44767"/>
                  </a:cubicBezTo>
                  <a:cubicBezTo>
                    <a:pt x="156591" y="50673"/>
                    <a:pt x="155924" y="56674"/>
                    <a:pt x="154686" y="64484"/>
                  </a:cubicBezTo>
                  <a:lnTo>
                    <a:pt x="136779" y="166688"/>
                  </a:lnTo>
                  <a:lnTo>
                    <a:pt x="108585" y="166688"/>
                  </a:lnTo>
                  <a:lnTo>
                    <a:pt x="125825" y="69247"/>
                  </a:lnTo>
                  <a:cubicBezTo>
                    <a:pt x="127730" y="59245"/>
                    <a:pt x="128016" y="55817"/>
                    <a:pt x="128016" y="51340"/>
                  </a:cubicBezTo>
                  <a:cubicBezTo>
                    <a:pt x="128016" y="35052"/>
                    <a:pt x="117634" y="24670"/>
                    <a:pt x="102299" y="24670"/>
                  </a:cubicBezTo>
                  <a:cubicBezTo>
                    <a:pt x="80391" y="24670"/>
                    <a:pt x="48673" y="48482"/>
                    <a:pt x="39338" y="1017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881587-636A-40C4-958B-1CC382269D0F}"/>
                </a:ext>
              </a:extLst>
            </p:cNvPr>
            <p:cNvSpPr/>
            <p:nvPr/>
          </p:nvSpPr>
          <p:spPr>
            <a:xfrm>
              <a:off x="5248915" y="3495389"/>
              <a:ext cx="145446" cy="170497"/>
            </a:xfrm>
            <a:custGeom>
              <a:avLst/>
              <a:gdLst>
                <a:gd name="connsiteX0" fmla="*/ 95 w 145446"/>
                <a:gd name="connsiteY0" fmla="*/ 96202 h 170497"/>
                <a:gd name="connsiteX1" fmla="*/ 88106 w 145446"/>
                <a:gd name="connsiteY1" fmla="*/ 0 h 170497"/>
                <a:gd name="connsiteX2" fmla="*/ 145447 w 145446"/>
                <a:gd name="connsiteY2" fmla="*/ 48292 h 170497"/>
                <a:gd name="connsiteX3" fmla="*/ 60198 w 145446"/>
                <a:gd name="connsiteY3" fmla="*/ 105346 h 170497"/>
                <a:gd name="connsiteX4" fmla="*/ 28861 w 145446"/>
                <a:gd name="connsiteY4" fmla="*/ 102870 h 170497"/>
                <a:gd name="connsiteX5" fmla="*/ 74962 w 145446"/>
                <a:gd name="connsiteY5" fmla="*/ 145447 h 170497"/>
                <a:gd name="connsiteX6" fmla="*/ 123539 w 145446"/>
                <a:gd name="connsiteY6" fmla="*/ 133255 h 170497"/>
                <a:gd name="connsiteX7" fmla="*/ 126016 w 145446"/>
                <a:gd name="connsiteY7" fmla="*/ 158305 h 170497"/>
                <a:gd name="connsiteX8" fmla="*/ 70199 w 145446"/>
                <a:gd name="connsiteY8" fmla="*/ 170497 h 170497"/>
                <a:gd name="connsiteX9" fmla="*/ 0 w 145446"/>
                <a:gd name="connsiteY9" fmla="*/ 96202 h 170497"/>
                <a:gd name="connsiteX10" fmla="*/ 29432 w 145446"/>
                <a:gd name="connsiteY10" fmla="*/ 80200 h 170497"/>
                <a:gd name="connsiteX11" fmla="*/ 60103 w 145446"/>
                <a:gd name="connsiteY11" fmla="*/ 83058 h 170497"/>
                <a:gd name="connsiteX12" fmla="*/ 117158 w 145446"/>
                <a:gd name="connsiteY12" fmla="*/ 50482 h 170497"/>
                <a:gd name="connsiteX13" fmla="*/ 85820 w 145446"/>
                <a:gd name="connsiteY13" fmla="*/ 23813 h 170497"/>
                <a:gd name="connsiteX14" fmla="*/ 29432 w 145446"/>
                <a:gd name="connsiteY14" fmla="*/ 80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446" h="170497">
                  <a:moveTo>
                    <a:pt x="95" y="96202"/>
                  </a:moveTo>
                  <a:cubicBezTo>
                    <a:pt x="95" y="44196"/>
                    <a:pt x="34576" y="0"/>
                    <a:pt x="88106" y="0"/>
                  </a:cubicBezTo>
                  <a:cubicBezTo>
                    <a:pt x="124111" y="0"/>
                    <a:pt x="145447" y="23146"/>
                    <a:pt x="145447" y="48292"/>
                  </a:cubicBezTo>
                  <a:cubicBezTo>
                    <a:pt x="145447" y="94678"/>
                    <a:pt x="96298" y="105346"/>
                    <a:pt x="60198" y="105346"/>
                  </a:cubicBezTo>
                  <a:cubicBezTo>
                    <a:pt x="48958" y="105346"/>
                    <a:pt x="37338" y="104108"/>
                    <a:pt x="28861" y="102870"/>
                  </a:cubicBezTo>
                  <a:cubicBezTo>
                    <a:pt x="32004" y="130397"/>
                    <a:pt x="49244" y="145447"/>
                    <a:pt x="74962" y="145447"/>
                  </a:cubicBezTo>
                  <a:cubicBezTo>
                    <a:pt x="95631" y="145447"/>
                    <a:pt x="112204" y="138589"/>
                    <a:pt x="123539" y="133255"/>
                  </a:cubicBezTo>
                  <a:lnTo>
                    <a:pt x="126016" y="158305"/>
                  </a:lnTo>
                  <a:cubicBezTo>
                    <a:pt x="113443" y="164211"/>
                    <a:pt x="93726" y="170497"/>
                    <a:pt x="70199" y="170497"/>
                  </a:cubicBezTo>
                  <a:cubicBezTo>
                    <a:pt x="28861" y="170497"/>
                    <a:pt x="0" y="142303"/>
                    <a:pt x="0" y="96202"/>
                  </a:cubicBezTo>
                  <a:moveTo>
                    <a:pt x="29432" y="80200"/>
                  </a:moveTo>
                  <a:cubicBezTo>
                    <a:pt x="39148" y="82105"/>
                    <a:pt x="48197" y="83058"/>
                    <a:pt x="60103" y="83058"/>
                  </a:cubicBezTo>
                  <a:cubicBezTo>
                    <a:pt x="95155" y="83058"/>
                    <a:pt x="117158" y="74295"/>
                    <a:pt x="117158" y="50482"/>
                  </a:cubicBezTo>
                  <a:cubicBezTo>
                    <a:pt x="117158" y="35719"/>
                    <a:pt x="104585" y="23813"/>
                    <a:pt x="85820" y="23813"/>
                  </a:cubicBezTo>
                  <a:cubicBezTo>
                    <a:pt x="56388" y="23813"/>
                    <a:pt x="34100" y="47911"/>
                    <a:pt x="29432" y="80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8B7A04-7EF2-4B09-BA2B-9533A9E02BEA}"/>
                </a:ext>
              </a:extLst>
            </p:cNvPr>
            <p:cNvSpPr/>
            <p:nvPr/>
          </p:nvSpPr>
          <p:spPr>
            <a:xfrm>
              <a:off x="5411412" y="3453669"/>
              <a:ext cx="105537" cy="212121"/>
            </a:xfrm>
            <a:custGeom>
              <a:avLst/>
              <a:gdLst>
                <a:gd name="connsiteX0" fmla="*/ 3905 w 105537"/>
                <a:gd name="connsiteY0" fmla="*/ 51435 h 212121"/>
                <a:gd name="connsiteX1" fmla="*/ 32766 w 105537"/>
                <a:gd name="connsiteY1" fmla="*/ 51435 h 212121"/>
                <a:gd name="connsiteX2" fmla="*/ 47815 w 105537"/>
                <a:gd name="connsiteY2" fmla="*/ 0 h 212121"/>
                <a:gd name="connsiteX3" fmla="*/ 69437 w 105537"/>
                <a:gd name="connsiteY3" fmla="*/ 0 h 212121"/>
                <a:gd name="connsiteX4" fmla="*/ 60388 w 105537"/>
                <a:gd name="connsiteY4" fmla="*/ 51435 h 212121"/>
                <a:gd name="connsiteX5" fmla="*/ 105537 w 105537"/>
                <a:gd name="connsiteY5" fmla="*/ 51435 h 212121"/>
                <a:gd name="connsiteX6" fmla="*/ 101441 w 105537"/>
                <a:gd name="connsiteY6" fmla="*/ 75914 h 212121"/>
                <a:gd name="connsiteX7" fmla="*/ 56007 w 105537"/>
                <a:gd name="connsiteY7" fmla="*/ 75914 h 212121"/>
                <a:gd name="connsiteX8" fmla="*/ 42863 w 105537"/>
                <a:gd name="connsiteY8" fmla="*/ 152019 h 212121"/>
                <a:gd name="connsiteX9" fmla="*/ 41624 w 105537"/>
                <a:gd name="connsiteY9" fmla="*/ 163925 h 212121"/>
                <a:gd name="connsiteX10" fmla="*/ 65437 w 105537"/>
                <a:gd name="connsiteY10" fmla="*/ 187071 h 212121"/>
                <a:gd name="connsiteX11" fmla="*/ 92107 w 105537"/>
                <a:gd name="connsiteY11" fmla="*/ 178879 h 212121"/>
                <a:gd name="connsiteX12" fmla="*/ 95536 w 105537"/>
                <a:gd name="connsiteY12" fmla="*/ 203359 h 212121"/>
                <a:gd name="connsiteX13" fmla="*/ 60769 w 105537"/>
                <a:gd name="connsiteY13" fmla="*/ 212122 h 212121"/>
                <a:gd name="connsiteX14" fmla="*/ 13811 w 105537"/>
                <a:gd name="connsiteY14" fmla="*/ 166021 h 212121"/>
                <a:gd name="connsiteX15" fmla="*/ 15050 w 105537"/>
                <a:gd name="connsiteY15" fmla="*/ 150686 h 212121"/>
                <a:gd name="connsiteX16" fmla="*/ 27908 w 105537"/>
                <a:gd name="connsiteY16" fmla="*/ 75819 h 212121"/>
                <a:gd name="connsiteX17" fmla="*/ 0 w 105537"/>
                <a:gd name="connsiteY17" fmla="*/ 75819 h 212121"/>
                <a:gd name="connsiteX18" fmla="*/ 4096 w 105537"/>
                <a:gd name="connsiteY18" fmla="*/ 51340 h 21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537" h="212121">
                  <a:moveTo>
                    <a:pt x="3905" y="51435"/>
                  </a:moveTo>
                  <a:lnTo>
                    <a:pt x="32766" y="51435"/>
                  </a:lnTo>
                  <a:lnTo>
                    <a:pt x="47815" y="0"/>
                  </a:lnTo>
                  <a:lnTo>
                    <a:pt x="69437" y="0"/>
                  </a:lnTo>
                  <a:lnTo>
                    <a:pt x="60388" y="51435"/>
                  </a:lnTo>
                  <a:lnTo>
                    <a:pt x="105537" y="51435"/>
                  </a:lnTo>
                  <a:lnTo>
                    <a:pt x="101441" y="75914"/>
                  </a:lnTo>
                  <a:lnTo>
                    <a:pt x="56007" y="75914"/>
                  </a:lnTo>
                  <a:lnTo>
                    <a:pt x="42863" y="152019"/>
                  </a:lnTo>
                  <a:cubicBezTo>
                    <a:pt x="41910" y="156686"/>
                    <a:pt x="41624" y="160496"/>
                    <a:pt x="41624" y="163925"/>
                  </a:cubicBezTo>
                  <a:cubicBezTo>
                    <a:pt x="41624" y="178689"/>
                    <a:pt x="51054" y="187071"/>
                    <a:pt x="65437" y="187071"/>
                  </a:cubicBezTo>
                  <a:cubicBezTo>
                    <a:pt x="77343" y="187071"/>
                    <a:pt x="85154" y="182690"/>
                    <a:pt x="92107" y="178879"/>
                  </a:cubicBezTo>
                  <a:lnTo>
                    <a:pt x="95536" y="203359"/>
                  </a:lnTo>
                  <a:cubicBezTo>
                    <a:pt x="87725" y="208026"/>
                    <a:pt x="75152" y="212122"/>
                    <a:pt x="60769" y="212122"/>
                  </a:cubicBezTo>
                  <a:cubicBezTo>
                    <a:pt x="37243" y="212122"/>
                    <a:pt x="13811" y="198596"/>
                    <a:pt x="13811" y="166021"/>
                  </a:cubicBezTo>
                  <a:cubicBezTo>
                    <a:pt x="13811" y="161353"/>
                    <a:pt x="14097" y="156972"/>
                    <a:pt x="15050" y="150686"/>
                  </a:cubicBezTo>
                  <a:lnTo>
                    <a:pt x="27908" y="75819"/>
                  </a:lnTo>
                  <a:lnTo>
                    <a:pt x="0" y="75819"/>
                  </a:lnTo>
                  <a:lnTo>
                    <a:pt x="4096" y="5134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8DC290-304C-419C-AA74-35ABEDB3EBB1}"/>
                </a:ext>
              </a:extLst>
            </p:cNvPr>
            <p:cNvSpPr/>
            <p:nvPr/>
          </p:nvSpPr>
          <p:spPr>
            <a:xfrm>
              <a:off x="5534570" y="3497580"/>
              <a:ext cx="240029" cy="164496"/>
            </a:xfrm>
            <a:custGeom>
              <a:avLst/>
              <a:gdLst>
                <a:gd name="connsiteX0" fmla="*/ 24479 w 240029"/>
                <a:gd name="connsiteY0" fmla="*/ 164497 h 164496"/>
                <a:gd name="connsiteX1" fmla="*/ 0 w 240029"/>
                <a:gd name="connsiteY1" fmla="*/ 3715 h 164496"/>
                <a:gd name="connsiteX2" fmla="*/ 27337 w 240029"/>
                <a:gd name="connsiteY2" fmla="*/ 0 h 164496"/>
                <a:gd name="connsiteX3" fmla="*/ 45815 w 240029"/>
                <a:gd name="connsiteY3" fmla="*/ 133160 h 164496"/>
                <a:gd name="connsiteX4" fmla="*/ 104966 w 240029"/>
                <a:gd name="connsiteY4" fmla="*/ 13145 h 164496"/>
                <a:gd name="connsiteX5" fmla="*/ 134779 w 240029"/>
                <a:gd name="connsiteY5" fmla="*/ 13145 h 164496"/>
                <a:gd name="connsiteX6" fmla="*/ 151067 w 240029"/>
                <a:gd name="connsiteY6" fmla="*/ 133160 h 164496"/>
                <a:gd name="connsiteX7" fmla="*/ 216884 w 240029"/>
                <a:gd name="connsiteY7" fmla="*/ 0 h 164496"/>
                <a:gd name="connsiteX8" fmla="*/ 240030 w 240029"/>
                <a:gd name="connsiteY8" fmla="*/ 11906 h 164496"/>
                <a:gd name="connsiteX9" fmla="*/ 162020 w 240029"/>
                <a:gd name="connsiteY9" fmla="*/ 164497 h 164496"/>
                <a:gd name="connsiteX10" fmla="*/ 131064 w 240029"/>
                <a:gd name="connsiteY10" fmla="*/ 164497 h 164496"/>
                <a:gd name="connsiteX11" fmla="*/ 114681 w 240029"/>
                <a:gd name="connsiteY11" fmla="*/ 44768 h 164496"/>
                <a:gd name="connsiteX12" fmla="*/ 55531 w 240029"/>
                <a:gd name="connsiteY12" fmla="*/ 164497 h 164496"/>
                <a:gd name="connsiteX13" fmla="*/ 24479 w 240029"/>
                <a:gd name="connsiteY13" fmla="*/ 164497 h 16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029" h="164496">
                  <a:moveTo>
                    <a:pt x="24479" y="164497"/>
                  </a:moveTo>
                  <a:lnTo>
                    <a:pt x="0" y="3715"/>
                  </a:lnTo>
                  <a:lnTo>
                    <a:pt x="27337" y="0"/>
                  </a:lnTo>
                  <a:lnTo>
                    <a:pt x="45815" y="133160"/>
                  </a:lnTo>
                  <a:lnTo>
                    <a:pt x="104966" y="13145"/>
                  </a:lnTo>
                  <a:lnTo>
                    <a:pt x="134779" y="13145"/>
                  </a:lnTo>
                  <a:lnTo>
                    <a:pt x="151067" y="133160"/>
                  </a:lnTo>
                  <a:lnTo>
                    <a:pt x="216884" y="0"/>
                  </a:lnTo>
                  <a:lnTo>
                    <a:pt x="240030" y="11906"/>
                  </a:lnTo>
                  <a:lnTo>
                    <a:pt x="162020" y="164497"/>
                  </a:lnTo>
                  <a:lnTo>
                    <a:pt x="131064" y="164497"/>
                  </a:lnTo>
                  <a:lnTo>
                    <a:pt x="114681" y="44768"/>
                  </a:lnTo>
                  <a:lnTo>
                    <a:pt x="55531" y="164497"/>
                  </a:lnTo>
                  <a:lnTo>
                    <a:pt x="24479" y="164497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5C16BB-3B0F-47FD-B6AD-1F25B596A303}"/>
                </a:ext>
              </a:extLst>
            </p:cNvPr>
            <p:cNvSpPr/>
            <p:nvPr/>
          </p:nvSpPr>
          <p:spPr>
            <a:xfrm>
              <a:off x="5771552" y="3495389"/>
              <a:ext cx="165163" cy="170497"/>
            </a:xfrm>
            <a:custGeom>
              <a:avLst/>
              <a:gdLst>
                <a:gd name="connsiteX0" fmla="*/ 0 w 165163"/>
                <a:gd name="connsiteY0" fmla="*/ 96869 h 170497"/>
                <a:gd name="connsiteX1" fmla="*/ 89630 w 165163"/>
                <a:gd name="connsiteY1" fmla="*/ 0 h 170497"/>
                <a:gd name="connsiteX2" fmla="*/ 165163 w 165163"/>
                <a:gd name="connsiteY2" fmla="*/ 73628 h 170497"/>
                <a:gd name="connsiteX3" fmla="*/ 75533 w 165163"/>
                <a:gd name="connsiteY3" fmla="*/ 170497 h 170497"/>
                <a:gd name="connsiteX4" fmla="*/ 0 w 165163"/>
                <a:gd name="connsiteY4" fmla="*/ 96869 h 170497"/>
                <a:gd name="connsiteX5" fmla="*/ 136303 w 165163"/>
                <a:gd name="connsiteY5" fmla="*/ 76200 h 170497"/>
                <a:gd name="connsiteX6" fmla="*/ 88678 w 165163"/>
                <a:gd name="connsiteY6" fmla="*/ 25146 h 170497"/>
                <a:gd name="connsiteX7" fmla="*/ 28861 w 165163"/>
                <a:gd name="connsiteY7" fmla="*/ 94393 h 170497"/>
                <a:gd name="connsiteX8" fmla="*/ 76486 w 165163"/>
                <a:gd name="connsiteY8" fmla="*/ 145447 h 170497"/>
                <a:gd name="connsiteX9" fmla="*/ 136303 w 165163"/>
                <a:gd name="connsiteY9" fmla="*/ 7620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163" h="170497">
                  <a:moveTo>
                    <a:pt x="0" y="96869"/>
                  </a:moveTo>
                  <a:cubicBezTo>
                    <a:pt x="0" y="42672"/>
                    <a:pt x="35052" y="0"/>
                    <a:pt x="89630" y="0"/>
                  </a:cubicBezTo>
                  <a:cubicBezTo>
                    <a:pt x="136017" y="0"/>
                    <a:pt x="165163" y="30670"/>
                    <a:pt x="165163" y="73628"/>
                  </a:cubicBezTo>
                  <a:cubicBezTo>
                    <a:pt x="165163" y="127825"/>
                    <a:pt x="130112" y="170497"/>
                    <a:pt x="75533" y="170497"/>
                  </a:cubicBezTo>
                  <a:cubicBezTo>
                    <a:pt x="29146" y="170497"/>
                    <a:pt x="0" y="139827"/>
                    <a:pt x="0" y="96869"/>
                  </a:cubicBezTo>
                  <a:moveTo>
                    <a:pt x="136303" y="76200"/>
                  </a:moveTo>
                  <a:cubicBezTo>
                    <a:pt x="136303" y="47720"/>
                    <a:pt x="118777" y="25146"/>
                    <a:pt x="88678" y="25146"/>
                  </a:cubicBezTo>
                  <a:cubicBezTo>
                    <a:pt x="51721" y="25146"/>
                    <a:pt x="28861" y="55531"/>
                    <a:pt x="28861" y="94393"/>
                  </a:cubicBezTo>
                  <a:cubicBezTo>
                    <a:pt x="28861" y="122872"/>
                    <a:pt x="46387" y="145447"/>
                    <a:pt x="76486" y="145447"/>
                  </a:cubicBezTo>
                  <a:cubicBezTo>
                    <a:pt x="113824" y="145447"/>
                    <a:pt x="136303" y="115062"/>
                    <a:pt x="136303" y="7620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4DB10D-8C60-4E73-8604-B492307AA0EF}"/>
                </a:ext>
              </a:extLst>
            </p:cNvPr>
            <p:cNvSpPr/>
            <p:nvPr/>
          </p:nvSpPr>
          <p:spPr>
            <a:xfrm>
              <a:off x="5956527" y="3495389"/>
              <a:ext cx="124110" cy="166687"/>
            </a:xfrm>
            <a:custGeom>
              <a:avLst/>
              <a:gdLst>
                <a:gd name="connsiteX0" fmla="*/ 20669 w 124110"/>
                <a:gd name="connsiteY0" fmla="*/ 49530 h 166687"/>
                <a:gd name="connsiteX1" fmla="*/ 21336 w 124110"/>
                <a:gd name="connsiteY1" fmla="*/ 41719 h 166687"/>
                <a:gd name="connsiteX2" fmla="*/ 3143 w 124110"/>
                <a:gd name="connsiteY2" fmla="*/ 25717 h 166687"/>
                <a:gd name="connsiteX3" fmla="*/ 12859 w 124110"/>
                <a:gd name="connsiteY3" fmla="*/ 3810 h 166687"/>
                <a:gd name="connsiteX4" fmla="*/ 47339 w 124110"/>
                <a:gd name="connsiteY4" fmla="*/ 35433 h 166687"/>
                <a:gd name="connsiteX5" fmla="*/ 47339 w 124110"/>
                <a:gd name="connsiteY5" fmla="*/ 41719 h 166687"/>
                <a:gd name="connsiteX6" fmla="*/ 103156 w 124110"/>
                <a:gd name="connsiteY6" fmla="*/ 0 h 166687"/>
                <a:gd name="connsiteX7" fmla="*/ 124111 w 124110"/>
                <a:gd name="connsiteY7" fmla="*/ 3810 h 166687"/>
                <a:gd name="connsiteX8" fmla="*/ 111538 w 124110"/>
                <a:gd name="connsiteY8" fmla="*/ 31337 h 166687"/>
                <a:gd name="connsiteX9" fmla="*/ 94297 w 124110"/>
                <a:gd name="connsiteY9" fmla="*/ 28480 h 166687"/>
                <a:gd name="connsiteX10" fmla="*/ 37243 w 124110"/>
                <a:gd name="connsiteY10" fmla="*/ 113728 h 166687"/>
                <a:gd name="connsiteX11" fmla="*/ 28194 w 124110"/>
                <a:gd name="connsiteY11" fmla="*/ 166688 h 166687"/>
                <a:gd name="connsiteX12" fmla="*/ 0 w 124110"/>
                <a:gd name="connsiteY12" fmla="*/ 166688 h 166687"/>
                <a:gd name="connsiteX13" fmla="*/ 20669 w 124110"/>
                <a:gd name="connsiteY13" fmla="*/ 49530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110" h="166687">
                  <a:moveTo>
                    <a:pt x="20669" y="49530"/>
                  </a:moveTo>
                  <a:cubicBezTo>
                    <a:pt x="20955" y="47339"/>
                    <a:pt x="21336" y="44482"/>
                    <a:pt x="21336" y="41719"/>
                  </a:cubicBezTo>
                  <a:cubicBezTo>
                    <a:pt x="21336" y="30099"/>
                    <a:pt x="14097" y="25717"/>
                    <a:pt x="3143" y="25717"/>
                  </a:cubicBezTo>
                  <a:lnTo>
                    <a:pt x="12859" y="3810"/>
                  </a:lnTo>
                  <a:cubicBezTo>
                    <a:pt x="35147" y="3810"/>
                    <a:pt x="47339" y="14478"/>
                    <a:pt x="47339" y="35433"/>
                  </a:cubicBezTo>
                  <a:lnTo>
                    <a:pt x="47339" y="41719"/>
                  </a:lnTo>
                  <a:cubicBezTo>
                    <a:pt x="59246" y="12001"/>
                    <a:pt x="78962" y="0"/>
                    <a:pt x="103156" y="0"/>
                  </a:cubicBezTo>
                  <a:cubicBezTo>
                    <a:pt x="112586" y="0"/>
                    <a:pt x="119443" y="1905"/>
                    <a:pt x="124111" y="3810"/>
                  </a:cubicBezTo>
                  <a:lnTo>
                    <a:pt x="111538" y="31337"/>
                  </a:lnTo>
                  <a:cubicBezTo>
                    <a:pt x="106490" y="29432"/>
                    <a:pt x="101537" y="28480"/>
                    <a:pt x="94297" y="28480"/>
                  </a:cubicBezTo>
                  <a:cubicBezTo>
                    <a:pt x="71438" y="28480"/>
                    <a:pt x="48196" y="49435"/>
                    <a:pt x="37243" y="113728"/>
                  </a:cubicBezTo>
                  <a:lnTo>
                    <a:pt x="28194" y="166688"/>
                  </a:lnTo>
                  <a:lnTo>
                    <a:pt x="0" y="166688"/>
                  </a:lnTo>
                  <a:lnTo>
                    <a:pt x="20669" y="49530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7E7630-1F70-4DD2-9C23-25D5732E6FAD}"/>
                </a:ext>
              </a:extLst>
            </p:cNvPr>
            <p:cNvSpPr/>
            <p:nvPr/>
          </p:nvSpPr>
          <p:spPr>
            <a:xfrm>
              <a:off x="6073399" y="3430238"/>
              <a:ext cx="151637" cy="233457"/>
            </a:xfrm>
            <a:custGeom>
              <a:avLst/>
              <a:gdLst>
                <a:gd name="connsiteX0" fmla="*/ 40767 w 151637"/>
                <a:gd name="connsiteY0" fmla="*/ 0 h 233457"/>
                <a:gd name="connsiteX1" fmla="*/ 68961 w 151637"/>
                <a:gd name="connsiteY1" fmla="*/ 0 h 233457"/>
                <a:gd name="connsiteX2" fmla="*/ 52006 w 151637"/>
                <a:gd name="connsiteY2" fmla="*/ 96202 h 233457"/>
                <a:gd name="connsiteX3" fmla="*/ 105251 w 151637"/>
                <a:gd name="connsiteY3" fmla="*/ 65151 h 233457"/>
                <a:gd name="connsiteX4" fmla="*/ 151638 w 151637"/>
                <a:gd name="connsiteY4" fmla="*/ 107156 h 233457"/>
                <a:gd name="connsiteX5" fmla="*/ 92392 w 151637"/>
                <a:gd name="connsiteY5" fmla="*/ 155448 h 233457"/>
                <a:gd name="connsiteX6" fmla="*/ 85534 w 151637"/>
                <a:gd name="connsiteY6" fmla="*/ 155162 h 233457"/>
                <a:gd name="connsiteX7" fmla="*/ 112204 w 151637"/>
                <a:gd name="connsiteY7" fmla="*/ 195929 h 233457"/>
                <a:gd name="connsiteX8" fmla="*/ 142589 w 151637"/>
                <a:gd name="connsiteY8" fmla="*/ 211550 h 233457"/>
                <a:gd name="connsiteX9" fmla="*/ 132874 w 151637"/>
                <a:gd name="connsiteY9" fmla="*/ 233458 h 233457"/>
                <a:gd name="connsiteX10" fmla="*/ 90583 w 151637"/>
                <a:gd name="connsiteY10" fmla="*/ 211550 h 233457"/>
                <a:gd name="connsiteX11" fmla="*/ 52006 w 151637"/>
                <a:gd name="connsiteY11" fmla="*/ 145161 h 233457"/>
                <a:gd name="connsiteX12" fmla="*/ 54864 w 151637"/>
                <a:gd name="connsiteY12" fmla="*/ 136112 h 233457"/>
                <a:gd name="connsiteX13" fmla="*/ 83058 w 151637"/>
                <a:gd name="connsiteY13" fmla="*/ 141161 h 233457"/>
                <a:gd name="connsiteX14" fmla="*/ 124396 w 151637"/>
                <a:gd name="connsiteY14" fmla="*/ 110490 h 233457"/>
                <a:gd name="connsiteX15" fmla="*/ 98393 w 151637"/>
                <a:gd name="connsiteY15" fmla="*/ 87344 h 233457"/>
                <a:gd name="connsiteX16" fmla="*/ 42291 w 151637"/>
                <a:gd name="connsiteY16" fmla="*/ 150971 h 233457"/>
                <a:gd name="connsiteX17" fmla="*/ 28194 w 151637"/>
                <a:gd name="connsiteY17" fmla="*/ 232124 h 233457"/>
                <a:gd name="connsiteX18" fmla="*/ 0 w 151637"/>
                <a:gd name="connsiteY18" fmla="*/ 232124 h 233457"/>
                <a:gd name="connsiteX19" fmla="*/ 40767 w 151637"/>
                <a:gd name="connsiteY19" fmla="*/ 191 h 23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637" h="233457">
                  <a:moveTo>
                    <a:pt x="40767" y="0"/>
                  </a:moveTo>
                  <a:lnTo>
                    <a:pt x="68961" y="0"/>
                  </a:lnTo>
                  <a:lnTo>
                    <a:pt x="52006" y="96202"/>
                  </a:lnTo>
                  <a:cubicBezTo>
                    <a:pt x="63246" y="77057"/>
                    <a:pt x="82391" y="65151"/>
                    <a:pt x="105251" y="65151"/>
                  </a:cubicBezTo>
                  <a:cubicBezTo>
                    <a:pt x="132207" y="65151"/>
                    <a:pt x="151638" y="83915"/>
                    <a:pt x="151638" y="107156"/>
                  </a:cubicBezTo>
                  <a:cubicBezTo>
                    <a:pt x="151638" y="140398"/>
                    <a:pt x="126587" y="155448"/>
                    <a:pt x="92392" y="155448"/>
                  </a:cubicBezTo>
                  <a:cubicBezTo>
                    <a:pt x="90202" y="155448"/>
                    <a:pt x="88297" y="155448"/>
                    <a:pt x="85534" y="155162"/>
                  </a:cubicBezTo>
                  <a:lnTo>
                    <a:pt x="112204" y="195929"/>
                  </a:lnTo>
                  <a:cubicBezTo>
                    <a:pt x="119443" y="206883"/>
                    <a:pt x="127254" y="211550"/>
                    <a:pt x="142589" y="211550"/>
                  </a:cubicBezTo>
                  <a:lnTo>
                    <a:pt x="132874" y="233458"/>
                  </a:lnTo>
                  <a:cubicBezTo>
                    <a:pt x="113443" y="233458"/>
                    <a:pt x="100870" y="229362"/>
                    <a:pt x="90583" y="211550"/>
                  </a:cubicBezTo>
                  <a:lnTo>
                    <a:pt x="52006" y="145161"/>
                  </a:lnTo>
                  <a:lnTo>
                    <a:pt x="54864" y="136112"/>
                  </a:lnTo>
                  <a:cubicBezTo>
                    <a:pt x="61150" y="138970"/>
                    <a:pt x="70866" y="141161"/>
                    <a:pt x="83058" y="141161"/>
                  </a:cubicBezTo>
                  <a:cubicBezTo>
                    <a:pt x="110300" y="141161"/>
                    <a:pt x="124396" y="128588"/>
                    <a:pt x="124396" y="110490"/>
                  </a:cubicBezTo>
                  <a:cubicBezTo>
                    <a:pt x="124396" y="97631"/>
                    <a:pt x="114395" y="87344"/>
                    <a:pt x="98393" y="87344"/>
                  </a:cubicBezTo>
                  <a:cubicBezTo>
                    <a:pt x="80867" y="87344"/>
                    <a:pt x="51054" y="101155"/>
                    <a:pt x="42291" y="150971"/>
                  </a:cubicBezTo>
                  <a:lnTo>
                    <a:pt x="28194" y="232124"/>
                  </a:lnTo>
                  <a:lnTo>
                    <a:pt x="0" y="232124"/>
                  </a:lnTo>
                  <a:lnTo>
                    <a:pt x="40767" y="191"/>
                  </a:lnTo>
                  <a:close/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9BFDF27-9B3A-49C3-8365-471C8E9744E1}"/>
                </a:ext>
              </a:extLst>
            </p:cNvPr>
            <p:cNvSpPr/>
            <p:nvPr/>
          </p:nvSpPr>
          <p:spPr>
            <a:xfrm>
              <a:off x="4632362" y="3520154"/>
              <a:ext cx="66468" cy="168973"/>
            </a:xfrm>
            <a:custGeom>
              <a:avLst/>
              <a:gdLst>
                <a:gd name="connsiteX0" fmla="*/ 62484 w 66468"/>
                <a:gd name="connsiteY0" fmla="*/ 108966 h 168973"/>
                <a:gd name="connsiteX1" fmla="*/ 44196 w 66468"/>
                <a:gd name="connsiteY1" fmla="*/ 55531 h 168973"/>
                <a:gd name="connsiteX2" fmla="*/ 12097 w 66468"/>
                <a:gd name="connsiteY2" fmla="*/ 0 h 168973"/>
                <a:gd name="connsiteX3" fmla="*/ 0 w 66468"/>
                <a:gd name="connsiteY3" fmla="*/ 52673 h 168973"/>
                <a:gd name="connsiteX4" fmla="*/ 21622 w 66468"/>
                <a:gd name="connsiteY4" fmla="*/ 127826 h 168973"/>
                <a:gd name="connsiteX5" fmla="*/ 49625 w 66468"/>
                <a:gd name="connsiteY5" fmla="*/ 158496 h 168973"/>
                <a:gd name="connsiteX6" fmla="*/ 64865 w 66468"/>
                <a:gd name="connsiteY6" fmla="*/ 168973 h 168973"/>
                <a:gd name="connsiteX7" fmla="*/ 62484 w 66468"/>
                <a:gd name="connsiteY7" fmla="*/ 108966 h 16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68" h="168973">
                  <a:moveTo>
                    <a:pt x="62484" y="108966"/>
                  </a:moveTo>
                  <a:cubicBezTo>
                    <a:pt x="50482" y="93440"/>
                    <a:pt x="44291" y="74581"/>
                    <a:pt x="44196" y="55531"/>
                  </a:cubicBezTo>
                  <a:cubicBezTo>
                    <a:pt x="35052" y="35909"/>
                    <a:pt x="23717" y="17050"/>
                    <a:pt x="12097" y="0"/>
                  </a:cubicBezTo>
                  <a:cubicBezTo>
                    <a:pt x="4286" y="16764"/>
                    <a:pt x="286" y="34671"/>
                    <a:pt x="0" y="52673"/>
                  </a:cubicBezTo>
                  <a:cubicBezTo>
                    <a:pt x="9334" y="72295"/>
                    <a:pt x="18859" y="98584"/>
                    <a:pt x="21622" y="127826"/>
                  </a:cubicBezTo>
                  <a:cubicBezTo>
                    <a:pt x="29051" y="139160"/>
                    <a:pt x="38481" y="149638"/>
                    <a:pt x="49625" y="158496"/>
                  </a:cubicBezTo>
                  <a:cubicBezTo>
                    <a:pt x="54483" y="162401"/>
                    <a:pt x="59627" y="165925"/>
                    <a:pt x="64865" y="168973"/>
                  </a:cubicBezTo>
                  <a:cubicBezTo>
                    <a:pt x="67532" y="150971"/>
                    <a:pt x="66961" y="130874"/>
                    <a:pt x="62484" y="10896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5BB10E-D0D2-4417-8685-D74C26C482CA}"/>
                </a:ext>
              </a:extLst>
            </p:cNvPr>
            <p:cNvSpPr/>
            <p:nvPr/>
          </p:nvSpPr>
          <p:spPr>
            <a:xfrm>
              <a:off x="4695418" y="3420713"/>
              <a:ext cx="165068" cy="72838"/>
            </a:xfrm>
            <a:custGeom>
              <a:avLst/>
              <a:gdLst>
                <a:gd name="connsiteX0" fmla="*/ 116586 w 165068"/>
                <a:gd name="connsiteY0" fmla="*/ 28575 h 72838"/>
                <a:gd name="connsiteX1" fmla="*/ 63437 w 165068"/>
                <a:gd name="connsiteY1" fmla="*/ 9525 h 72838"/>
                <a:gd name="connsiteX2" fmla="*/ 0 w 165068"/>
                <a:gd name="connsiteY2" fmla="*/ 0 h 72838"/>
                <a:gd name="connsiteX3" fmla="*/ 33623 w 165068"/>
                <a:gd name="connsiteY3" fmla="*/ 42291 h 72838"/>
                <a:gd name="connsiteX4" fmla="*/ 105823 w 165068"/>
                <a:gd name="connsiteY4" fmla="*/ 72295 h 72838"/>
                <a:gd name="connsiteX5" fmla="*/ 147352 w 165068"/>
                <a:gd name="connsiteY5" fmla="*/ 69532 h 72838"/>
                <a:gd name="connsiteX6" fmla="*/ 165068 w 165068"/>
                <a:gd name="connsiteY6" fmla="*/ 64198 h 72838"/>
                <a:gd name="connsiteX7" fmla="*/ 116681 w 165068"/>
                <a:gd name="connsiteY7" fmla="*/ 28670 h 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068" h="72838">
                  <a:moveTo>
                    <a:pt x="116586" y="28575"/>
                  </a:moveTo>
                  <a:cubicBezTo>
                    <a:pt x="96964" y="28289"/>
                    <a:pt x="78295" y="21336"/>
                    <a:pt x="63437" y="9525"/>
                  </a:cubicBezTo>
                  <a:cubicBezTo>
                    <a:pt x="42386" y="4477"/>
                    <a:pt x="20574" y="1524"/>
                    <a:pt x="0" y="0"/>
                  </a:cubicBezTo>
                  <a:cubicBezTo>
                    <a:pt x="8287" y="16573"/>
                    <a:pt x="19812" y="30861"/>
                    <a:pt x="33623" y="42291"/>
                  </a:cubicBezTo>
                  <a:cubicBezTo>
                    <a:pt x="54864" y="47244"/>
                    <a:pt x="81248" y="56197"/>
                    <a:pt x="105823" y="72295"/>
                  </a:cubicBezTo>
                  <a:cubicBezTo>
                    <a:pt x="119348" y="73533"/>
                    <a:pt x="133350" y="72676"/>
                    <a:pt x="147352" y="69532"/>
                  </a:cubicBezTo>
                  <a:cubicBezTo>
                    <a:pt x="153448" y="68199"/>
                    <a:pt x="159353" y="66389"/>
                    <a:pt x="165068" y="64198"/>
                  </a:cubicBezTo>
                  <a:cubicBezTo>
                    <a:pt x="152591" y="50864"/>
                    <a:pt x="136589" y="38767"/>
                    <a:pt x="116681" y="2867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EBE7F00-2BEF-443C-87FB-E32FC27EAFD7}"/>
                </a:ext>
              </a:extLst>
            </p:cNvPr>
            <p:cNvSpPr/>
            <p:nvPr/>
          </p:nvSpPr>
          <p:spPr>
            <a:xfrm>
              <a:off x="4649317" y="3229832"/>
              <a:ext cx="153066" cy="91868"/>
            </a:xfrm>
            <a:custGeom>
              <a:avLst/>
              <a:gdLst>
                <a:gd name="connsiteX0" fmla="*/ 95155 w 153066"/>
                <a:gd name="connsiteY0" fmla="*/ 15621 h 91868"/>
                <a:gd name="connsiteX1" fmla="*/ 47053 w 153066"/>
                <a:gd name="connsiteY1" fmla="*/ 45339 h 91868"/>
                <a:gd name="connsiteX2" fmla="*/ 0 w 153066"/>
                <a:gd name="connsiteY2" fmla="*/ 88964 h 91868"/>
                <a:gd name="connsiteX3" fmla="*/ 54102 w 153066"/>
                <a:gd name="connsiteY3" fmla="*/ 89059 h 91868"/>
                <a:gd name="connsiteX4" fmla="*/ 122491 w 153066"/>
                <a:gd name="connsiteY4" fmla="*/ 51340 h 91868"/>
                <a:gd name="connsiteX5" fmla="*/ 146209 w 153066"/>
                <a:gd name="connsiteY5" fmla="*/ 17145 h 91868"/>
                <a:gd name="connsiteX6" fmla="*/ 153067 w 153066"/>
                <a:gd name="connsiteY6" fmla="*/ 0 h 91868"/>
                <a:gd name="connsiteX7" fmla="*/ 95059 w 153066"/>
                <a:gd name="connsiteY7" fmla="*/ 15621 h 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066" h="91868">
                  <a:moveTo>
                    <a:pt x="95155" y="15621"/>
                  </a:moveTo>
                  <a:cubicBezTo>
                    <a:pt x="82677" y="30861"/>
                    <a:pt x="65627" y="41053"/>
                    <a:pt x="47053" y="45339"/>
                  </a:cubicBezTo>
                  <a:cubicBezTo>
                    <a:pt x="29908" y="58674"/>
                    <a:pt x="14097" y="73819"/>
                    <a:pt x="0" y="88964"/>
                  </a:cubicBezTo>
                  <a:cubicBezTo>
                    <a:pt x="18097" y="92869"/>
                    <a:pt x="36481" y="92774"/>
                    <a:pt x="54102" y="89059"/>
                  </a:cubicBezTo>
                  <a:cubicBezTo>
                    <a:pt x="71152" y="75533"/>
                    <a:pt x="94583" y="60484"/>
                    <a:pt x="122491" y="51340"/>
                  </a:cubicBezTo>
                  <a:cubicBezTo>
                    <a:pt x="131921" y="41529"/>
                    <a:pt x="140017" y="30099"/>
                    <a:pt x="146209" y="17145"/>
                  </a:cubicBezTo>
                  <a:cubicBezTo>
                    <a:pt x="148971" y="11525"/>
                    <a:pt x="151162" y="5810"/>
                    <a:pt x="153067" y="0"/>
                  </a:cubicBezTo>
                  <a:cubicBezTo>
                    <a:pt x="134874" y="1429"/>
                    <a:pt x="115443" y="6382"/>
                    <a:pt x="95059" y="15621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FC88545-63DF-4A28-912E-B1E28EBD09AF}"/>
                </a:ext>
              </a:extLst>
            </p:cNvPr>
            <p:cNvSpPr/>
            <p:nvPr/>
          </p:nvSpPr>
          <p:spPr>
            <a:xfrm>
              <a:off x="4272793" y="3447097"/>
              <a:ext cx="176498" cy="48386"/>
            </a:xfrm>
            <a:custGeom>
              <a:avLst/>
              <a:gdLst>
                <a:gd name="connsiteX0" fmla="*/ 127921 w 176498"/>
                <a:gd name="connsiteY0" fmla="*/ 0 h 48386"/>
                <a:gd name="connsiteX1" fmla="*/ 49816 w 176498"/>
                <a:gd name="connsiteY1" fmla="*/ 4381 h 48386"/>
                <a:gd name="connsiteX2" fmla="*/ 13621 w 176498"/>
                <a:gd name="connsiteY2" fmla="*/ 24860 h 48386"/>
                <a:gd name="connsiteX3" fmla="*/ 0 w 176498"/>
                <a:gd name="connsiteY3" fmla="*/ 37338 h 48386"/>
                <a:gd name="connsiteX4" fmla="*/ 59055 w 176498"/>
                <a:gd name="connsiteY4" fmla="*/ 48387 h 48386"/>
                <a:gd name="connsiteX5" fmla="*/ 59055 w 176498"/>
                <a:gd name="connsiteY5" fmla="*/ 48387 h 48386"/>
                <a:gd name="connsiteX6" fmla="*/ 115252 w 176498"/>
                <a:gd name="connsiteY6" fmla="*/ 42481 h 48386"/>
                <a:gd name="connsiteX7" fmla="*/ 176498 w 176498"/>
                <a:gd name="connsiteY7" fmla="*/ 23527 h 48386"/>
                <a:gd name="connsiteX8" fmla="*/ 127826 w 176498"/>
                <a:gd name="connsiteY8" fmla="*/ 0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98" h="48386">
                  <a:moveTo>
                    <a:pt x="127921" y="0"/>
                  </a:moveTo>
                  <a:cubicBezTo>
                    <a:pt x="106775" y="4763"/>
                    <a:pt x="79058" y="8191"/>
                    <a:pt x="49816" y="4381"/>
                  </a:cubicBezTo>
                  <a:cubicBezTo>
                    <a:pt x="37052" y="9144"/>
                    <a:pt x="24860" y="15907"/>
                    <a:pt x="13621" y="24860"/>
                  </a:cubicBezTo>
                  <a:cubicBezTo>
                    <a:pt x="8763" y="28765"/>
                    <a:pt x="4191" y="32956"/>
                    <a:pt x="0" y="37338"/>
                  </a:cubicBezTo>
                  <a:cubicBezTo>
                    <a:pt x="16954" y="43910"/>
                    <a:pt x="36671" y="47911"/>
                    <a:pt x="59055" y="48387"/>
                  </a:cubicBezTo>
                  <a:lnTo>
                    <a:pt x="59055" y="48387"/>
                  </a:lnTo>
                  <a:cubicBezTo>
                    <a:pt x="76867" y="40100"/>
                    <a:pt x="96679" y="38290"/>
                    <a:pt x="115252" y="42481"/>
                  </a:cubicBezTo>
                  <a:cubicBezTo>
                    <a:pt x="136398" y="37909"/>
                    <a:pt x="157353" y="31051"/>
                    <a:pt x="176498" y="23527"/>
                  </a:cubicBezTo>
                  <a:cubicBezTo>
                    <a:pt x="161830" y="12192"/>
                    <a:pt x="145256" y="4286"/>
                    <a:pt x="127826" y="0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30D29E-B196-4B82-947C-321CE468C250}"/>
                </a:ext>
              </a:extLst>
            </p:cNvPr>
            <p:cNvSpPr/>
            <p:nvPr/>
          </p:nvSpPr>
          <p:spPr>
            <a:xfrm>
              <a:off x="4434433" y="3542252"/>
              <a:ext cx="100584" cy="146685"/>
            </a:xfrm>
            <a:custGeom>
              <a:avLst/>
              <a:gdLst>
                <a:gd name="connsiteX0" fmla="*/ 51816 w 100584"/>
                <a:gd name="connsiteY0" fmla="*/ 23527 h 146685"/>
                <a:gd name="connsiteX1" fmla="*/ 6572 w 100584"/>
                <a:gd name="connsiteY1" fmla="*/ 87154 h 146685"/>
                <a:gd name="connsiteX2" fmla="*/ 0 w 100584"/>
                <a:gd name="connsiteY2" fmla="*/ 128302 h 146685"/>
                <a:gd name="connsiteX3" fmla="*/ 1333 w 100584"/>
                <a:gd name="connsiteY3" fmla="*/ 146685 h 146685"/>
                <a:gd name="connsiteX4" fmla="*/ 46768 w 100584"/>
                <a:gd name="connsiteY4" fmla="*/ 107347 h 146685"/>
                <a:gd name="connsiteX5" fmla="*/ 77152 w 100584"/>
                <a:gd name="connsiteY5" fmla="*/ 59722 h 146685"/>
                <a:gd name="connsiteX6" fmla="*/ 100584 w 100584"/>
                <a:gd name="connsiteY6" fmla="*/ 0 h 146685"/>
                <a:gd name="connsiteX7" fmla="*/ 51816 w 100584"/>
                <a:gd name="connsiteY7" fmla="*/ 23336 h 1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84" h="146685">
                  <a:moveTo>
                    <a:pt x="51816" y="23527"/>
                  </a:moveTo>
                  <a:cubicBezTo>
                    <a:pt x="42291" y="43053"/>
                    <a:pt x="27718" y="66770"/>
                    <a:pt x="6572" y="87154"/>
                  </a:cubicBezTo>
                  <a:cubicBezTo>
                    <a:pt x="2286" y="100108"/>
                    <a:pt x="0" y="113919"/>
                    <a:pt x="0" y="128302"/>
                  </a:cubicBezTo>
                  <a:cubicBezTo>
                    <a:pt x="0" y="134588"/>
                    <a:pt x="381" y="140684"/>
                    <a:pt x="1333" y="146685"/>
                  </a:cubicBezTo>
                  <a:cubicBezTo>
                    <a:pt x="17050" y="137541"/>
                    <a:pt x="32480" y="124587"/>
                    <a:pt x="46768" y="107347"/>
                  </a:cubicBezTo>
                  <a:cubicBezTo>
                    <a:pt x="51435" y="88297"/>
                    <a:pt x="62294" y="71628"/>
                    <a:pt x="77152" y="59722"/>
                  </a:cubicBezTo>
                  <a:cubicBezTo>
                    <a:pt x="86773" y="40291"/>
                    <a:pt x="94488" y="19717"/>
                    <a:pt x="100584" y="0"/>
                  </a:cubicBezTo>
                  <a:cubicBezTo>
                    <a:pt x="82582" y="4381"/>
                    <a:pt x="66103" y="12382"/>
                    <a:pt x="51816" y="23336"/>
                  </a:cubicBezTo>
                </a:path>
              </a:pathLst>
            </a:custGeom>
            <a:solidFill>
              <a:srgbClr val="F582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41B636-64FC-48BB-A272-1B4BBAA0B3A6}"/>
                </a:ext>
              </a:extLst>
            </p:cNvPr>
            <p:cNvSpPr/>
            <p:nvPr/>
          </p:nvSpPr>
          <p:spPr>
            <a:xfrm>
              <a:off x="4511585" y="3440712"/>
              <a:ext cx="132969" cy="161356"/>
            </a:xfrm>
            <a:custGeom>
              <a:avLst/>
              <a:gdLst>
                <a:gd name="connsiteX0" fmla="*/ 132969 w 132969"/>
                <a:gd name="connsiteY0" fmla="*/ 79442 h 161356"/>
                <a:gd name="connsiteX1" fmla="*/ 69056 w 132969"/>
                <a:gd name="connsiteY1" fmla="*/ 3051 h 161356"/>
                <a:gd name="connsiteX2" fmla="*/ 57626 w 132969"/>
                <a:gd name="connsiteY2" fmla="*/ 7623 h 161356"/>
                <a:gd name="connsiteX3" fmla="*/ 70390 w 132969"/>
                <a:gd name="connsiteY3" fmla="*/ 98492 h 161356"/>
                <a:gd name="connsiteX4" fmla="*/ 70104 w 132969"/>
                <a:gd name="connsiteY4" fmla="*/ 98778 h 161356"/>
                <a:gd name="connsiteX5" fmla="*/ 54769 w 132969"/>
                <a:gd name="connsiteY5" fmla="*/ 97920 h 161356"/>
                <a:gd name="connsiteX6" fmla="*/ 23432 w 132969"/>
                <a:gd name="connsiteY6" fmla="*/ 101635 h 161356"/>
                <a:gd name="connsiteX7" fmla="*/ 0 w 132969"/>
                <a:gd name="connsiteY7" fmla="*/ 161357 h 161356"/>
                <a:gd name="connsiteX8" fmla="*/ 54769 w 132969"/>
                <a:gd name="connsiteY8" fmla="*/ 142116 h 161356"/>
                <a:gd name="connsiteX9" fmla="*/ 99632 w 132969"/>
                <a:gd name="connsiteY9" fmla="*/ 154499 h 161356"/>
                <a:gd name="connsiteX10" fmla="*/ 99632 w 132969"/>
                <a:gd name="connsiteY10" fmla="*/ 154118 h 161356"/>
                <a:gd name="connsiteX11" fmla="*/ 99632 w 132969"/>
                <a:gd name="connsiteY11" fmla="*/ 95634 h 161356"/>
                <a:gd name="connsiteX12" fmla="*/ 120872 w 132969"/>
                <a:gd name="connsiteY12" fmla="*/ 132115 h 161356"/>
                <a:gd name="connsiteX13" fmla="*/ 132969 w 132969"/>
                <a:gd name="connsiteY13" fmla="*/ 79442 h 16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969" h="161356">
                  <a:moveTo>
                    <a:pt x="132969" y="79442"/>
                  </a:moveTo>
                  <a:cubicBezTo>
                    <a:pt x="105537" y="39056"/>
                    <a:pt x="76295" y="8862"/>
                    <a:pt x="69056" y="3051"/>
                  </a:cubicBezTo>
                  <a:cubicBezTo>
                    <a:pt x="60674" y="-3711"/>
                    <a:pt x="55912" y="2099"/>
                    <a:pt x="57626" y="7623"/>
                  </a:cubicBezTo>
                  <a:cubicBezTo>
                    <a:pt x="76676" y="67440"/>
                    <a:pt x="70390" y="98492"/>
                    <a:pt x="70390" y="98492"/>
                  </a:cubicBezTo>
                  <a:lnTo>
                    <a:pt x="70104" y="98778"/>
                  </a:lnTo>
                  <a:cubicBezTo>
                    <a:pt x="65056" y="98206"/>
                    <a:pt x="60008" y="97920"/>
                    <a:pt x="54769" y="97920"/>
                  </a:cubicBezTo>
                  <a:cubicBezTo>
                    <a:pt x="43910" y="97920"/>
                    <a:pt x="33433" y="99254"/>
                    <a:pt x="23432" y="101635"/>
                  </a:cubicBezTo>
                  <a:cubicBezTo>
                    <a:pt x="17335" y="121352"/>
                    <a:pt x="9620" y="141926"/>
                    <a:pt x="0" y="161357"/>
                  </a:cubicBezTo>
                  <a:cubicBezTo>
                    <a:pt x="15050" y="149355"/>
                    <a:pt x="34100" y="142116"/>
                    <a:pt x="54769" y="142116"/>
                  </a:cubicBezTo>
                  <a:cubicBezTo>
                    <a:pt x="71152" y="142116"/>
                    <a:pt x="86487" y="146593"/>
                    <a:pt x="99632" y="154499"/>
                  </a:cubicBezTo>
                  <a:lnTo>
                    <a:pt x="99632" y="154118"/>
                  </a:lnTo>
                  <a:cubicBezTo>
                    <a:pt x="99632" y="154118"/>
                    <a:pt x="102965" y="118113"/>
                    <a:pt x="99632" y="95634"/>
                  </a:cubicBezTo>
                  <a:cubicBezTo>
                    <a:pt x="99632" y="95634"/>
                    <a:pt x="110109" y="109541"/>
                    <a:pt x="120872" y="132115"/>
                  </a:cubicBezTo>
                  <a:cubicBezTo>
                    <a:pt x="121253" y="114208"/>
                    <a:pt x="125254" y="96206"/>
                    <a:pt x="132969" y="794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84EE5A-94BC-4AA0-9BDC-0BB056D31645}"/>
                </a:ext>
              </a:extLst>
            </p:cNvPr>
            <p:cNvSpPr/>
            <p:nvPr/>
          </p:nvSpPr>
          <p:spPr>
            <a:xfrm>
              <a:off x="4435766" y="3647979"/>
              <a:ext cx="261461" cy="154590"/>
            </a:xfrm>
            <a:custGeom>
              <a:avLst/>
              <a:gdLst>
                <a:gd name="connsiteX0" fmla="*/ 246317 w 261461"/>
                <a:gd name="connsiteY0" fmla="*/ 30670 h 154590"/>
                <a:gd name="connsiteX1" fmla="*/ 218313 w 261461"/>
                <a:gd name="connsiteY1" fmla="*/ 0 h 154590"/>
                <a:gd name="connsiteX2" fmla="*/ 218980 w 261461"/>
                <a:gd name="connsiteY2" fmla="*/ 21526 h 154590"/>
                <a:gd name="connsiteX3" fmla="*/ 130683 w 261461"/>
                <a:gd name="connsiteY3" fmla="*/ 110299 h 154590"/>
                <a:gd name="connsiteX4" fmla="*/ 42958 w 261461"/>
                <a:gd name="connsiteY4" fmla="*/ 22574 h 154590"/>
                <a:gd name="connsiteX5" fmla="*/ 45434 w 261461"/>
                <a:gd name="connsiteY5" fmla="*/ 1714 h 154590"/>
                <a:gd name="connsiteX6" fmla="*/ 0 w 261461"/>
                <a:gd name="connsiteY6" fmla="*/ 41053 h 154590"/>
                <a:gd name="connsiteX7" fmla="*/ 130588 w 261461"/>
                <a:gd name="connsiteY7" fmla="*/ 154591 h 154590"/>
                <a:gd name="connsiteX8" fmla="*/ 261461 w 261461"/>
                <a:gd name="connsiteY8" fmla="*/ 41243 h 154590"/>
                <a:gd name="connsiteX9" fmla="*/ 246221 w 261461"/>
                <a:gd name="connsiteY9" fmla="*/ 30766 h 15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461" h="154590">
                  <a:moveTo>
                    <a:pt x="246317" y="30670"/>
                  </a:moveTo>
                  <a:cubicBezTo>
                    <a:pt x="235077" y="21717"/>
                    <a:pt x="225743" y="11335"/>
                    <a:pt x="218313" y="0"/>
                  </a:cubicBezTo>
                  <a:cubicBezTo>
                    <a:pt x="218980" y="7048"/>
                    <a:pt x="219266" y="14192"/>
                    <a:pt x="218980" y="21526"/>
                  </a:cubicBezTo>
                  <a:cubicBezTo>
                    <a:pt x="217551" y="69914"/>
                    <a:pt x="179070" y="110299"/>
                    <a:pt x="130683" y="110299"/>
                  </a:cubicBezTo>
                  <a:cubicBezTo>
                    <a:pt x="82296" y="110299"/>
                    <a:pt x="42958" y="71056"/>
                    <a:pt x="42958" y="22574"/>
                  </a:cubicBezTo>
                  <a:cubicBezTo>
                    <a:pt x="42958" y="15335"/>
                    <a:pt x="43815" y="8382"/>
                    <a:pt x="45434" y="1714"/>
                  </a:cubicBezTo>
                  <a:cubicBezTo>
                    <a:pt x="31052" y="18955"/>
                    <a:pt x="15716" y="31814"/>
                    <a:pt x="0" y="41053"/>
                  </a:cubicBezTo>
                  <a:cubicBezTo>
                    <a:pt x="8954" y="105251"/>
                    <a:pt x="64008" y="154591"/>
                    <a:pt x="130588" y="154591"/>
                  </a:cubicBezTo>
                  <a:cubicBezTo>
                    <a:pt x="188024" y="154591"/>
                    <a:pt x="250698" y="114491"/>
                    <a:pt x="261461" y="41243"/>
                  </a:cubicBezTo>
                  <a:cubicBezTo>
                    <a:pt x="256223" y="38195"/>
                    <a:pt x="251174" y="34671"/>
                    <a:pt x="246221" y="3076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B6FDA87-BF49-4684-91A9-740125A7097C}"/>
                </a:ext>
              </a:extLst>
            </p:cNvPr>
            <p:cNvSpPr/>
            <p:nvPr/>
          </p:nvSpPr>
          <p:spPr>
            <a:xfrm>
              <a:off x="4676558" y="3575685"/>
              <a:ext cx="18288" cy="53435"/>
            </a:xfrm>
            <a:custGeom>
              <a:avLst/>
              <a:gdLst>
                <a:gd name="connsiteX0" fmla="*/ 16955 w 18288"/>
                <a:gd name="connsiteY0" fmla="*/ 47339 h 53435"/>
                <a:gd name="connsiteX1" fmla="*/ 0 w 18288"/>
                <a:gd name="connsiteY1" fmla="*/ 0 h 53435"/>
                <a:gd name="connsiteX2" fmla="*/ 18288 w 18288"/>
                <a:gd name="connsiteY2" fmla="*/ 53435 h 53435"/>
                <a:gd name="connsiteX3" fmla="*/ 16955 w 18288"/>
                <a:gd name="connsiteY3" fmla="*/ 47339 h 5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" h="53435">
                  <a:moveTo>
                    <a:pt x="16955" y="47339"/>
                  </a:moveTo>
                  <a:cubicBezTo>
                    <a:pt x="13240" y="31432"/>
                    <a:pt x="7334" y="15526"/>
                    <a:pt x="0" y="0"/>
                  </a:cubicBezTo>
                  <a:cubicBezTo>
                    <a:pt x="0" y="19050"/>
                    <a:pt x="6286" y="37909"/>
                    <a:pt x="18288" y="53435"/>
                  </a:cubicBezTo>
                  <a:cubicBezTo>
                    <a:pt x="17907" y="51435"/>
                    <a:pt x="17431" y="49340"/>
                    <a:pt x="16955" y="4733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6E0CB5-88B1-4A83-9CFE-3ED458CF4728}"/>
                </a:ext>
              </a:extLst>
            </p:cNvPr>
            <p:cNvSpPr/>
            <p:nvPr/>
          </p:nvSpPr>
          <p:spPr>
            <a:xfrm>
              <a:off x="4441100" y="3565779"/>
              <a:ext cx="45243" cy="63627"/>
            </a:xfrm>
            <a:custGeom>
              <a:avLst/>
              <a:gdLst>
                <a:gd name="connsiteX0" fmla="*/ 0 w 45243"/>
                <a:gd name="connsiteY0" fmla="*/ 63627 h 63627"/>
                <a:gd name="connsiteX1" fmla="*/ 45244 w 45243"/>
                <a:gd name="connsiteY1" fmla="*/ 0 h 63627"/>
                <a:gd name="connsiteX2" fmla="*/ 0 w 45243"/>
                <a:gd name="connsiteY2" fmla="*/ 63627 h 6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" h="63627">
                  <a:moveTo>
                    <a:pt x="0" y="63627"/>
                  </a:moveTo>
                  <a:cubicBezTo>
                    <a:pt x="21145" y="43244"/>
                    <a:pt x="35623" y="19526"/>
                    <a:pt x="45244" y="0"/>
                  </a:cubicBezTo>
                  <a:cubicBezTo>
                    <a:pt x="24384" y="16002"/>
                    <a:pt x="8382" y="38100"/>
                    <a:pt x="0" y="6362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04E3D09-65E9-47CC-85BF-9429BCF5CEBA}"/>
                </a:ext>
              </a:extLst>
            </p:cNvPr>
            <p:cNvSpPr/>
            <p:nvPr/>
          </p:nvSpPr>
          <p:spPr>
            <a:xfrm>
              <a:off x="4694846" y="3484816"/>
              <a:ext cx="201466" cy="222592"/>
            </a:xfrm>
            <a:custGeom>
              <a:avLst/>
              <a:gdLst>
                <a:gd name="connsiteX0" fmla="*/ 165640 w 201466"/>
                <a:gd name="connsiteY0" fmla="*/ 0 h 222592"/>
                <a:gd name="connsiteX1" fmla="*/ 147923 w 201466"/>
                <a:gd name="connsiteY1" fmla="*/ 5334 h 222592"/>
                <a:gd name="connsiteX2" fmla="*/ 106394 w 201466"/>
                <a:gd name="connsiteY2" fmla="*/ 8096 h 222592"/>
                <a:gd name="connsiteX3" fmla="*/ 123730 w 201466"/>
                <a:gd name="connsiteY3" fmla="*/ 20955 h 222592"/>
                <a:gd name="connsiteX4" fmla="*/ 138017 w 201466"/>
                <a:gd name="connsiteY4" fmla="*/ 145351 h 222592"/>
                <a:gd name="connsiteX5" fmla="*/ 14764 w 201466"/>
                <a:gd name="connsiteY5" fmla="*/ 159258 h 222592"/>
                <a:gd name="connsiteX6" fmla="*/ 0 w 201466"/>
                <a:gd name="connsiteY6" fmla="*/ 144304 h 222592"/>
                <a:gd name="connsiteX7" fmla="*/ 2381 w 201466"/>
                <a:gd name="connsiteY7" fmla="*/ 204311 h 222592"/>
                <a:gd name="connsiteX8" fmla="*/ 172593 w 201466"/>
                <a:gd name="connsiteY8" fmla="*/ 172974 h 222592"/>
                <a:gd name="connsiteX9" fmla="*/ 165544 w 201466"/>
                <a:gd name="connsiteY9" fmla="*/ 0 h 22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466" h="222592">
                  <a:moveTo>
                    <a:pt x="165640" y="0"/>
                  </a:moveTo>
                  <a:cubicBezTo>
                    <a:pt x="159925" y="2191"/>
                    <a:pt x="154019" y="4000"/>
                    <a:pt x="147923" y="5334"/>
                  </a:cubicBezTo>
                  <a:cubicBezTo>
                    <a:pt x="133921" y="8572"/>
                    <a:pt x="119920" y="9334"/>
                    <a:pt x="106394" y="8096"/>
                  </a:cubicBezTo>
                  <a:cubicBezTo>
                    <a:pt x="112300" y="12001"/>
                    <a:pt x="118110" y="16288"/>
                    <a:pt x="123730" y="20955"/>
                  </a:cubicBezTo>
                  <a:cubicBezTo>
                    <a:pt x="160687" y="52292"/>
                    <a:pt x="168211" y="107442"/>
                    <a:pt x="138017" y="145351"/>
                  </a:cubicBezTo>
                  <a:cubicBezTo>
                    <a:pt x="107823" y="183261"/>
                    <a:pt x="52673" y="189452"/>
                    <a:pt x="14764" y="159258"/>
                  </a:cubicBezTo>
                  <a:cubicBezTo>
                    <a:pt x="9144" y="154781"/>
                    <a:pt x="4191" y="149733"/>
                    <a:pt x="0" y="144304"/>
                  </a:cubicBezTo>
                  <a:cubicBezTo>
                    <a:pt x="4477" y="166211"/>
                    <a:pt x="5048" y="186309"/>
                    <a:pt x="2381" y="204311"/>
                  </a:cubicBezTo>
                  <a:cubicBezTo>
                    <a:pt x="58102" y="237268"/>
                    <a:pt x="131064" y="224981"/>
                    <a:pt x="172593" y="172974"/>
                  </a:cubicBezTo>
                  <a:cubicBezTo>
                    <a:pt x="208407" y="128111"/>
                    <a:pt x="216122" y="54102"/>
                    <a:pt x="165544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39205CA-250A-4811-ACB2-6B4A45EBB706}"/>
                </a:ext>
              </a:extLst>
            </p:cNvPr>
            <p:cNvSpPr/>
            <p:nvPr/>
          </p:nvSpPr>
          <p:spPr>
            <a:xfrm>
              <a:off x="4758854" y="3430238"/>
              <a:ext cx="53149" cy="19050"/>
            </a:xfrm>
            <a:custGeom>
              <a:avLst/>
              <a:gdLst>
                <a:gd name="connsiteX0" fmla="*/ 47625 w 53149"/>
                <a:gd name="connsiteY0" fmla="*/ 16288 h 19050"/>
                <a:gd name="connsiteX1" fmla="*/ 0 w 53149"/>
                <a:gd name="connsiteY1" fmla="*/ 0 h 19050"/>
                <a:gd name="connsiteX2" fmla="*/ 53150 w 53149"/>
                <a:gd name="connsiteY2" fmla="*/ 19050 h 19050"/>
                <a:gd name="connsiteX3" fmla="*/ 47530 w 53149"/>
                <a:gd name="connsiteY3" fmla="*/ 1628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49" h="19050">
                  <a:moveTo>
                    <a:pt x="47625" y="16288"/>
                  </a:moveTo>
                  <a:cubicBezTo>
                    <a:pt x="32861" y="9334"/>
                    <a:pt x="16669" y="4000"/>
                    <a:pt x="0" y="0"/>
                  </a:cubicBezTo>
                  <a:cubicBezTo>
                    <a:pt x="14859" y="11811"/>
                    <a:pt x="33528" y="18764"/>
                    <a:pt x="53150" y="19050"/>
                  </a:cubicBezTo>
                  <a:cubicBezTo>
                    <a:pt x="51340" y="18097"/>
                    <a:pt x="49435" y="17145"/>
                    <a:pt x="47530" y="1628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312A61F-E42A-4F51-AE35-832F5E477D1D}"/>
                </a:ext>
              </a:extLst>
            </p:cNvPr>
            <p:cNvSpPr/>
            <p:nvPr/>
          </p:nvSpPr>
          <p:spPr>
            <a:xfrm>
              <a:off x="4588002" y="3419207"/>
              <a:ext cx="145420" cy="156477"/>
            </a:xfrm>
            <a:custGeom>
              <a:avLst/>
              <a:gdLst>
                <a:gd name="connsiteX0" fmla="*/ 145421 w 145420"/>
                <a:gd name="connsiteY0" fmla="*/ 74276 h 156477"/>
                <a:gd name="connsiteX1" fmla="*/ 145135 w 145420"/>
                <a:gd name="connsiteY1" fmla="*/ 73991 h 156477"/>
                <a:gd name="connsiteX2" fmla="*/ 99320 w 145420"/>
                <a:gd name="connsiteY2" fmla="*/ 37605 h 156477"/>
                <a:gd name="connsiteX3" fmla="*/ 141039 w 145420"/>
                <a:gd name="connsiteY3" fmla="*/ 43796 h 156477"/>
                <a:gd name="connsiteX4" fmla="*/ 107416 w 145420"/>
                <a:gd name="connsiteY4" fmla="*/ 1505 h 156477"/>
                <a:gd name="connsiteX5" fmla="*/ 7784 w 145420"/>
                <a:gd name="connsiteY5" fmla="*/ 3791 h 156477"/>
                <a:gd name="connsiteX6" fmla="*/ 4260 w 145420"/>
                <a:gd name="connsiteY6" fmla="*/ 15602 h 156477"/>
                <a:gd name="connsiteX7" fmla="*/ 83222 w 145420"/>
                <a:gd name="connsiteY7" fmla="*/ 62275 h 156477"/>
                <a:gd name="connsiteX8" fmla="*/ 83222 w 145420"/>
                <a:gd name="connsiteY8" fmla="*/ 62656 h 156477"/>
                <a:gd name="connsiteX9" fmla="*/ 73031 w 145420"/>
                <a:gd name="connsiteY9" fmla="*/ 74086 h 156477"/>
                <a:gd name="connsiteX10" fmla="*/ 56362 w 145420"/>
                <a:gd name="connsiteY10" fmla="*/ 100946 h 156477"/>
                <a:gd name="connsiteX11" fmla="*/ 88461 w 145420"/>
                <a:gd name="connsiteY11" fmla="*/ 156477 h 156477"/>
                <a:gd name="connsiteX12" fmla="*/ 107606 w 145420"/>
                <a:gd name="connsiteY12" fmla="*/ 101613 h 156477"/>
                <a:gd name="connsiteX13" fmla="*/ 145230 w 145420"/>
                <a:gd name="connsiteY13" fmla="*/ 74181 h 15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420" h="156477">
                  <a:moveTo>
                    <a:pt x="145421" y="74276"/>
                  </a:moveTo>
                  <a:lnTo>
                    <a:pt x="145135" y="73991"/>
                  </a:lnTo>
                  <a:cubicBezTo>
                    <a:pt x="145135" y="73991"/>
                    <a:pt x="119036" y="49035"/>
                    <a:pt x="99320" y="37605"/>
                  </a:cubicBezTo>
                  <a:cubicBezTo>
                    <a:pt x="99320" y="37605"/>
                    <a:pt x="116750" y="38081"/>
                    <a:pt x="141039" y="43796"/>
                  </a:cubicBezTo>
                  <a:cubicBezTo>
                    <a:pt x="127228" y="32366"/>
                    <a:pt x="115703" y="18079"/>
                    <a:pt x="107416" y="1505"/>
                  </a:cubicBezTo>
                  <a:cubicBezTo>
                    <a:pt x="58648" y="-2209"/>
                    <a:pt x="16833" y="1886"/>
                    <a:pt x="7784" y="3791"/>
                  </a:cubicBezTo>
                  <a:cubicBezTo>
                    <a:pt x="-2788" y="6077"/>
                    <a:pt x="-1169" y="13507"/>
                    <a:pt x="4260" y="15602"/>
                  </a:cubicBezTo>
                  <a:cubicBezTo>
                    <a:pt x="62934" y="37986"/>
                    <a:pt x="83222" y="62275"/>
                    <a:pt x="83222" y="62275"/>
                  </a:cubicBezTo>
                  <a:lnTo>
                    <a:pt x="83222" y="62656"/>
                  </a:lnTo>
                  <a:cubicBezTo>
                    <a:pt x="79698" y="66275"/>
                    <a:pt x="76269" y="70085"/>
                    <a:pt x="73031" y="74086"/>
                  </a:cubicBezTo>
                  <a:cubicBezTo>
                    <a:pt x="66268" y="82563"/>
                    <a:pt x="60743" y="91612"/>
                    <a:pt x="56362" y="100946"/>
                  </a:cubicBezTo>
                  <a:cubicBezTo>
                    <a:pt x="67982" y="117996"/>
                    <a:pt x="79222" y="136856"/>
                    <a:pt x="88461" y="156477"/>
                  </a:cubicBezTo>
                  <a:cubicBezTo>
                    <a:pt x="88461" y="137237"/>
                    <a:pt x="94652" y="117806"/>
                    <a:pt x="107606" y="101613"/>
                  </a:cubicBezTo>
                  <a:cubicBezTo>
                    <a:pt x="117798" y="88754"/>
                    <a:pt x="130943" y="79610"/>
                    <a:pt x="145230" y="741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91369E6-FB23-4054-88C0-5779AE28F3C1}"/>
                </a:ext>
              </a:extLst>
            </p:cNvPr>
            <p:cNvSpPr/>
            <p:nvPr/>
          </p:nvSpPr>
          <p:spPr>
            <a:xfrm>
              <a:off x="4632331" y="3572827"/>
              <a:ext cx="21652" cy="75152"/>
            </a:xfrm>
            <a:custGeom>
              <a:avLst/>
              <a:gdLst>
                <a:gd name="connsiteX0" fmla="*/ 21653 w 21652"/>
                <a:gd name="connsiteY0" fmla="*/ 75152 h 75152"/>
                <a:gd name="connsiteX1" fmla="*/ 31 w 21652"/>
                <a:gd name="connsiteY1" fmla="*/ 0 h 75152"/>
                <a:gd name="connsiteX2" fmla="*/ 21653 w 21652"/>
                <a:gd name="connsiteY2" fmla="*/ 75152 h 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52" h="75152">
                  <a:moveTo>
                    <a:pt x="21653" y="75152"/>
                  </a:moveTo>
                  <a:cubicBezTo>
                    <a:pt x="18890" y="45910"/>
                    <a:pt x="9365" y="19622"/>
                    <a:pt x="31" y="0"/>
                  </a:cubicBezTo>
                  <a:cubicBezTo>
                    <a:pt x="-540" y="26384"/>
                    <a:pt x="6794" y="52673"/>
                    <a:pt x="21653" y="7515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66DCC69-8390-469B-8618-608593CDA2D9}"/>
                </a:ext>
              </a:extLst>
            </p:cNvPr>
            <p:cNvSpPr/>
            <p:nvPr/>
          </p:nvSpPr>
          <p:spPr>
            <a:xfrm>
              <a:off x="4771808" y="3229388"/>
              <a:ext cx="173465" cy="255332"/>
            </a:xfrm>
            <a:custGeom>
              <a:avLst/>
              <a:gdLst>
                <a:gd name="connsiteX0" fmla="*/ 170212 w 173465"/>
                <a:gd name="connsiteY0" fmla="*/ 102837 h 255332"/>
                <a:gd name="connsiteX1" fmla="*/ 30575 w 173465"/>
                <a:gd name="connsiteY1" fmla="*/ 444 h 255332"/>
                <a:gd name="connsiteX2" fmla="*/ 23717 w 173465"/>
                <a:gd name="connsiteY2" fmla="*/ 17589 h 255332"/>
                <a:gd name="connsiteX3" fmla="*/ 0 w 173465"/>
                <a:gd name="connsiteY3" fmla="*/ 51783 h 255332"/>
                <a:gd name="connsiteX4" fmla="*/ 20860 w 173465"/>
                <a:gd name="connsiteY4" fmla="*/ 46259 h 255332"/>
                <a:gd name="connsiteX5" fmla="*/ 127064 w 173465"/>
                <a:gd name="connsiteY5" fmla="*/ 112553 h 255332"/>
                <a:gd name="connsiteX6" fmla="*/ 61055 w 173465"/>
                <a:gd name="connsiteY6" fmla="*/ 217614 h 255332"/>
                <a:gd name="connsiteX7" fmla="*/ 40196 w 173465"/>
                <a:gd name="connsiteY7" fmla="*/ 219804 h 255332"/>
                <a:gd name="connsiteX8" fmla="*/ 88582 w 173465"/>
                <a:gd name="connsiteY8" fmla="*/ 255333 h 255332"/>
                <a:gd name="connsiteX9" fmla="*/ 170117 w 173465"/>
                <a:gd name="connsiteY9" fmla="*/ 102742 h 255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465" h="255332">
                  <a:moveTo>
                    <a:pt x="170212" y="102837"/>
                  </a:moveTo>
                  <a:cubicBezTo>
                    <a:pt x="157448" y="46830"/>
                    <a:pt x="104394" y="-5367"/>
                    <a:pt x="30575" y="444"/>
                  </a:cubicBezTo>
                  <a:cubicBezTo>
                    <a:pt x="28766" y="6254"/>
                    <a:pt x="26480" y="11969"/>
                    <a:pt x="23717" y="17589"/>
                  </a:cubicBezTo>
                  <a:cubicBezTo>
                    <a:pt x="17526" y="30543"/>
                    <a:pt x="9430" y="41973"/>
                    <a:pt x="0" y="51783"/>
                  </a:cubicBezTo>
                  <a:cubicBezTo>
                    <a:pt x="6763" y="49593"/>
                    <a:pt x="13716" y="47688"/>
                    <a:pt x="20860" y="46259"/>
                  </a:cubicBezTo>
                  <a:cubicBezTo>
                    <a:pt x="68390" y="36829"/>
                    <a:pt x="116205" y="65404"/>
                    <a:pt x="127064" y="112553"/>
                  </a:cubicBezTo>
                  <a:cubicBezTo>
                    <a:pt x="137827" y="159797"/>
                    <a:pt x="108299" y="206850"/>
                    <a:pt x="61055" y="217614"/>
                  </a:cubicBezTo>
                  <a:cubicBezTo>
                    <a:pt x="54007" y="219233"/>
                    <a:pt x="47053" y="219900"/>
                    <a:pt x="40196" y="219804"/>
                  </a:cubicBezTo>
                  <a:cubicBezTo>
                    <a:pt x="60198" y="229901"/>
                    <a:pt x="76200" y="242093"/>
                    <a:pt x="88582" y="255333"/>
                  </a:cubicBezTo>
                  <a:cubicBezTo>
                    <a:pt x="149066" y="232377"/>
                    <a:pt x="184976" y="167703"/>
                    <a:pt x="170117" y="10274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6C7CD13-671D-443F-B296-0C8D2D0DB986}"/>
                </a:ext>
              </a:extLst>
            </p:cNvPr>
            <p:cNvSpPr/>
            <p:nvPr/>
          </p:nvSpPr>
          <p:spPr>
            <a:xfrm>
              <a:off x="4729041" y="3462909"/>
              <a:ext cx="72199" cy="30003"/>
            </a:xfrm>
            <a:custGeom>
              <a:avLst/>
              <a:gdLst>
                <a:gd name="connsiteX0" fmla="*/ 72199 w 72199"/>
                <a:gd name="connsiteY0" fmla="*/ 30004 h 30003"/>
                <a:gd name="connsiteX1" fmla="*/ 0 w 72199"/>
                <a:gd name="connsiteY1" fmla="*/ 0 h 30003"/>
                <a:gd name="connsiteX2" fmla="*/ 72199 w 72199"/>
                <a:gd name="connsiteY2" fmla="*/ 30004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99" h="30003">
                  <a:moveTo>
                    <a:pt x="72199" y="30004"/>
                  </a:moveTo>
                  <a:cubicBezTo>
                    <a:pt x="47625" y="13906"/>
                    <a:pt x="21146" y="4953"/>
                    <a:pt x="0" y="0"/>
                  </a:cubicBezTo>
                  <a:cubicBezTo>
                    <a:pt x="20288" y="16859"/>
                    <a:pt x="45434" y="27527"/>
                    <a:pt x="72199" y="30004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239273-2D6A-4F85-8092-9B0F6E4F003C}"/>
                </a:ext>
              </a:extLst>
            </p:cNvPr>
            <p:cNvSpPr/>
            <p:nvPr/>
          </p:nvSpPr>
          <p:spPr>
            <a:xfrm>
              <a:off x="4587403" y="3318986"/>
              <a:ext cx="171451" cy="111347"/>
            </a:xfrm>
            <a:custGeom>
              <a:avLst/>
              <a:gdLst>
                <a:gd name="connsiteX0" fmla="*/ 140495 w 171451"/>
                <a:gd name="connsiteY0" fmla="*/ 62103 h 111347"/>
                <a:gd name="connsiteX1" fmla="*/ 142495 w 171451"/>
                <a:gd name="connsiteY1" fmla="*/ 15621 h 111347"/>
                <a:gd name="connsiteX2" fmla="*/ 142114 w 171451"/>
                <a:gd name="connsiteY2" fmla="*/ 15621 h 111347"/>
                <a:gd name="connsiteX3" fmla="*/ 85155 w 171451"/>
                <a:gd name="connsiteY3" fmla="*/ 28861 h 111347"/>
                <a:gd name="connsiteX4" fmla="*/ 116016 w 171451"/>
                <a:gd name="connsiteY4" fmla="*/ 95 h 111347"/>
                <a:gd name="connsiteX5" fmla="*/ 61914 w 171451"/>
                <a:gd name="connsiteY5" fmla="*/ 0 h 111347"/>
                <a:gd name="connsiteX6" fmla="*/ 1620 w 171451"/>
                <a:gd name="connsiteY6" fmla="*/ 79343 h 111347"/>
                <a:gd name="connsiteX7" fmla="*/ 8669 w 171451"/>
                <a:gd name="connsiteY7" fmla="*/ 89440 h 111347"/>
                <a:gd name="connsiteX8" fmla="*/ 94394 w 171451"/>
                <a:gd name="connsiteY8" fmla="*/ 56769 h 111347"/>
                <a:gd name="connsiteX9" fmla="*/ 94775 w 171451"/>
                <a:gd name="connsiteY9" fmla="*/ 56959 h 111347"/>
                <a:gd name="connsiteX10" fmla="*/ 97347 w 171451"/>
                <a:gd name="connsiteY10" fmla="*/ 72104 h 111347"/>
                <a:gd name="connsiteX11" fmla="*/ 108015 w 171451"/>
                <a:gd name="connsiteY11" fmla="*/ 101822 h 111347"/>
                <a:gd name="connsiteX12" fmla="*/ 171451 w 171451"/>
                <a:gd name="connsiteY12" fmla="*/ 111347 h 111347"/>
                <a:gd name="connsiteX13" fmla="*/ 140495 w 171451"/>
                <a:gd name="connsiteY13" fmla="*/ 62198 h 11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1" h="111347">
                  <a:moveTo>
                    <a:pt x="140495" y="62103"/>
                  </a:moveTo>
                  <a:cubicBezTo>
                    <a:pt x="136875" y="46101"/>
                    <a:pt x="137828" y="30194"/>
                    <a:pt x="142495" y="15621"/>
                  </a:cubicBezTo>
                  <a:lnTo>
                    <a:pt x="142114" y="15621"/>
                  </a:lnTo>
                  <a:cubicBezTo>
                    <a:pt x="142114" y="15621"/>
                    <a:pt x="106300" y="20479"/>
                    <a:pt x="85155" y="28861"/>
                  </a:cubicBezTo>
                  <a:cubicBezTo>
                    <a:pt x="85155" y="28861"/>
                    <a:pt x="96489" y="15526"/>
                    <a:pt x="116016" y="95"/>
                  </a:cubicBezTo>
                  <a:cubicBezTo>
                    <a:pt x="98394" y="3810"/>
                    <a:pt x="80011" y="3905"/>
                    <a:pt x="61914" y="0"/>
                  </a:cubicBezTo>
                  <a:cubicBezTo>
                    <a:pt x="28671" y="35814"/>
                    <a:pt x="5716" y="70961"/>
                    <a:pt x="1620" y="79343"/>
                  </a:cubicBezTo>
                  <a:cubicBezTo>
                    <a:pt x="-3142" y="88964"/>
                    <a:pt x="3621" y="92393"/>
                    <a:pt x="8669" y="89440"/>
                  </a:cubicBezTo>
                  <a:cubicBezTo>
                    <a:pt x="62771" y="57531"/>
                    <a:pt x="94394" y="56769"/>
                    <a:pt x="94394" y="56769"/>
                  </a:cubicBezTo>
                  <a:lnTo>
                    <a:pt x="94775" y="56959"/>
                  </a:lnTo>
                  <a:cubicBezTo>
                    <a:pt x="95346" y="62008"/>
                    <a:pt x="96204" y="67056"/>
                    <a:pt x="97347" y="72104"/>
                  </a:cubicBezTo>
                  <a:cubicBezTo>
                    <a:pt x="99728" y="82677"/>
                    <a:pt x="103347" y="92583"/>
                    <a:pt x="108015" y="101822"/>
                  </a:cubicBezTo>
                  <a:cubicBezTo>
                    <a:pt x="128589" y="103346"/>
                    <a:pt x="150401" y="106299"/>
                    <a:pt x="171451" y="111347"/>
                  </a:cubicBezTo>
                  <a:cubicBezTo>
                    <a:pt x="156402" y="99441"/>
                    <a:pt x="145162" y="82391"/>
                    <a:pt x="140495" y="62198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EFEBE8F-CDA5-457C-8AED-83BF8797649A}"/>
                </a:ext>
              </a:extLst>
            </p:cNvPr>
            <p:cNvSpPr/>
            <p:nvPr/>
          </p:nvSpPr>
          <p:spPr>
            <a:xfrm>
              <a:off x="4696370" y="3245453"/>
              <a:ext cx="48006" cy="29718"/>
            </a:xfrm>
            <a:custGeom>
              <a:avLst/>
              <a:gdLst>
                <a:gd name="connsiteX0" fmla="*/ 42386 w 48006"/>
                <a:gd name="connsiteY0" fmla="*/ 2667 h 29718"/>
                <a:gd name="connsiteX1" fmla="*/ 0 w 48006"/>
                <a:gd name="connsiteY1" fmla="*/ 29718 h 29718"/>
                <a:gd name="connsiteX2" fmla="*/ 48006 w 48006"/>
                <a:gd name="connsiteY2" fmla="*/ 0 h 29718"/>
                <a:gd name="connsiteX3" fmla="*/ 42386 w 48006"/>
                <a:gd name="connsiteY3" fmla="*/ 2667 h 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06" h="29718">
                  <a:moveTo>
                    <a:pt x="42386" y="2667"/>
                  </a:moveTo>
                  <a:cubicBezTo>
                    <a:pt x="27718" y="9906"/>
                    <a:pt x="13430" y="19241"/>
                    <a:pt x="0" y="29718"/>
                  </a:cubicBezTo>
                  <a:cubicBezTo>
                    <a:pt x="18574" y="25432"/>
                    <a:pt x="35624" y="15240"/>
                    <a:pt x="48006" y="0"/>
                  </a:cubicBezTo>
                  <a:cubicBezTo>
                    <a:pt x="46101" y="857"/>
                    <a:pt x="44291" y="1715"/>
                    <a:pt x="42386" y="2667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8476DA-B4CE-489A-B2C2-D940A6A47E26}"/>
                </a:ext>
              </a:extLst>
            </p:cNvPr>
            <p:cNvSpPr/>
            <p:nvPr/>
          </p:nvSpPr>
          <p:spPr>
            <a:xfrm>
              <a:off x="4541113" y="3238214"/>
              <a:ext cx="155352" cy="156065"/>
            </a:xfrm>
            <a:custGeom>
              <a:avLst/>
              <a:gdLst>
                <a:gd name="connsiteX0" fmla="*/ 97536 w 155352"/>
                <a:gd name="connsiteY0" fmla="*/ 30575 h 156065"/>
                <a:gd name="connsiteX1" fmla="*/ 62484 w 155352"/>
                <a:gd name="connsiteY1" fmla="*/ 0 h 156065"/>
                <a:gd name="connsiteX2" fmla="*/ 62294 w 155352"/>
                <a:gd name="connsiteY2" fmla="*/ 286 h 156065"/>
                <a:gd name="connsiteX3" fmla="*/ 37052 w 155352"/>
                <a:gd name="connsiteY3" fmla="*/ 53054 h 156065"/>
                <a:gd name="connsiteX4" fmla="*/ 33814 w 155352"/>
                <a:gd name="connsiteY4" fmla="*/ 10954 h 156065"/>
                <a:gd name="connsiteX5" fmla="*/ 0 w 155352"/>
                <a:gd name="connsiteY5" fmla="*/ 53245 h 156065"/>
                <a:gd name="connsiteX6" fmla="*/ 24384 w 155352"/>
                <a:gd name="connsiteY6" fmla="*/ 149828 h 156065"/>
                <a:gd name="connsiteX7" fmla="*/ 36671 w 155352"/>
                <a:gd name="connsiteY7" fmla="*/ 150590 h 156065"/>
                <a:gd name="connsiteX8" fmla="*/ 64579 w 155352"/>
                <a:gd name="connsiteY8" fmla="*/ 63246 h 156065"/>
                <a:gd name="connsiteX9" fmla="*/ 64960 w 155352"/>
                <a:gd name="connsiteY9" fmla="*/ 63056 h 156065"/>
                <a:gd name="connsiteX10" fmla="*/ 78391 w 155352"/>
                <a:gd name="connsiteY10" fmla="*/ 70485 h 156065"/>
                <a:gd name="connsiteX11" fmla="*/ 108299 w 155352"/>
                <a:gd name="connsiteY11" fmla="*/ 80677 h 156065"/>
                <a:gd name="connsiteX12" fmla="*/ 155353 w 155352"/>
                <a:gd name="connsiteY12" fmla="*/ 37052 h 156065"/>
                <a:gd name="connsiteX13" fmla="*/ 97631 w 155352"/>
                <a:gd name="connsiteY13" fmla="*/ 30575 h 1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352" h="156065">
                  <a:moveTo>
                    <a:pt x="97536" y="30575"/>
                  </a:moveTo>
                  <a:cubicBezTo>
                    <a:pt x="82772" y="23527"/>
                    <a:pt x="70866" y="12764"/>
                    <a:pt x="62484" y="0"/>
                  </a:cubicBezTo>
                  <a:lnTo>
                    <a:pt x="62294" y="286"/>
                  </a:lnTo>
                  <a:cubicBezTo>
                    <a:pt x="62294" y="286"/>
                    <a:pt x="43815" y="31337"/>
                    <a:pt x="37052" y="53054"/>
                  </a:cubicBezTo>
                  <a:cubicBezTo>
                    <a:pt x="37052" y="53054"/>
                    <a:pt x="33623" y="36005"/>
                    <a:pt x="33814" y="10954"/>
                  </a:cubicBezTo>
                  <a:cubicBezTo>
                    <a:pt x="25718" y="26956"/>
                    <a:pt x="14288" y="41434"/>
                    <a:pt x="0" y="53245"/>
                  </a:cubicBezTo>
                  <a:cubicBezTo>
                    <a:pt x="7239" y="101537"/>
                    <a:pt x="20479" y="141446"/>
                    <a:pt x="24384" y="149828"/>
                  </a:cubicBezTo>
                  <a:cubicBezTo>
                    <a:pt x="28956" y="159544"/>
                    <a:pt x="35814" y="156401"/>
                    <a:pt x="36671" y="150590"/>
                  </a:cubicBezTo>
                  <a:cubicBezTo>
                    <a:pt x="45434" y="88392"/>
                    <a:pt x="64579" y="63246"/>
                    <a:pt x="64579" y="63246"/>
                  </a:cubicBezTo>
                  <a:lnTo>
                    <a:pt x="64960" y="63056"/>
                  </a:lnTo>
                  <a:cubicBezTo>
                    <a:pt x="69247" y="65818"/>
                    <a:pt x="73723" y="68294"/>
                    <a:pt x="78391" y="70485"/>
                  </a:cubicBezTo>
                  <a:cubicBezTo>
                    <a:pt x="88106" y="75152"/>
                    <a:pt x="98107" y="78581"/>
                    <a:pt x="108299" y="80677"/>
                  </a:cubicBezTo>
                  <a:cubicBezTo>
                    <a:pt x="122301" y="65532"/>
                    <a:pt x="138208" y="50387"/>
                    <a:pt x="155353" y="37052"/>
                  </a:cubicBezTo>
                  <a:cubicBezTo>
                    <a:pt x="136589" y="41434"/>
                    <a:pt x="116300" y="39624"/>
                    <a:pt x="97631" y="3057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B1BF56B-524B-455F-849D-FFB42D732B6F}"/>
                </a:ext>
              </a:extLst>
            </p:cNvPr>
            <p:cNvSpPr/>
            <p:nvPr/>
          </p:nvSpPr>
          <p:spPr>
            <a:xfrm>
              <a:off x="4566925" y="3057890"/>
              <a:ext cx="241824" cy="187562"/>
            </a:xfrm>
            <a:custGeom>
              <a:avLst/>
              <a:gdLst>
                <a:gd name="connsiteX0" fmla="*/ 167069 w 241824"/>
                <a:gd name="connsiteY0" fmla="*/ 12970 h 187562"/>
                <a:gd name="connsiteX1" fmla="*/ 0 w 241824"/>
                <a:gd name="connsiteY1" fmla="*/ 58309 h 187562"/>
                <a:gd name="connsiteX2" fmla="*/ 9144 w 241824"/>
                <a:gd name="connsiteY2" fmla="*/ 74311 h 187562"/>
                <a:gd name="connsiteX3" fmla="*/ 21050 w 241824"/>
                <a:gd name="connsiteY3" fmla="*/ 114221 h 187562"/>
                <a:gd name="connsiteX4" fmla="*/ 29813 w 241824"/>
                <a:gd name="connsiteY4" fmla="*/ 94409 h 187562"/>
                <a:gd name="connsiteX5" fmla="*/ 147828 w 241824"/>
                <a:gd name="connsiteY5" fmla="*/ 52784 h 187562"/>
                <a:gd name="connsiteX6" fmla="*/ 188786 w 241824"/>
                <a:gd name="connsiteY6" fmla="*/ 169847 h 187562"/>
                <a:gd name="connsiteX7" fmla="*/ 177546 w 241824"/>
                <a:gd name="connsiteY7" fmla="*/ 187563 h 187562"/>
                <a:gd name="connsiteX8" fmla="*/ 235553 w 241824"/>
                <a:gd name="connsiteY8" fmla="*/ 171942 h 187562"/>
                <a:gd name="connsiteX9" fmla="*/ 167069 w 241824"/>
                <a:gd name="connsiteY9" fmla="*/ 12970 h 18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824" h="187562">
                  <a:moveTo>
                    <a:pt x="167069" y="12970"/>
                  </a:moveTo>
                  <a:cubicBezTo>
                    <a:pt x="115348" y="-11986"/>
                    <a:pt x="41434" y="-3032"/>
                    <a:pt x="0" y="58309"/>
                  </a:cubicBezTo>
                  <a:cubicBezTo>
                    <a:pt x="3334" y="63357"/>
                    <a:pt x="6477" y="68691"/>
                    <a:pt x="9144" y="74311"/>
                  </a:cubicBezTo>
                  <a:cubicBezTo>
                    <a:pt x="15335" y="87265"/>
                    <a:pt x="19336" y="100695"/>
                    <a:pt x="21050" y="114221"/>
                  </a:cubicBezTo>
                  <a:cubicBezTo>
                    <a:pt x="23527" y="107553"/>
                    <a:pt x="26384" y="100981"/>
                    <a:pt x="29813" y="94409"/>
                  </a:cubicBezTo>
                  <a:cubicBezTo>
                    <a:pt x="52102" y="51356"/>
                    <a:pt x="104203" y="31734"/>
                    <a:pt x="147828" y="52784"/>
                  </a:cubicBezTo>
                  <a:cubicBezTo>
                    <a:pt x="191452" y="73835"/>
                    <a:pt x="209836" y="126222"/>
                    <a:pt x="188786" y="169847"/>
                  </a:cubicBezTo>
                  <a:cubicBezTo>
                    <a:pt x="185642" y="176324"/>
                    <a:pt x="181832" y="182229"/>
                    <a:pt x="177546" y="187563"/>
                  </a:cubicBezTo>
                  <a:cubicBezTo>
                    <a:pt x="197929" y="178324"/>
                    <a:pt x="217361" y="173371"/>
                    <a:pt x="235553" y="171942"/>
                  </a:cubicBezTo>
                  <a:cubicBezTo>
                    <a:pt x="255365" y="110220"/>
                    <a:pt x="227076" y="41926"/>
                    <a:pt x="167069" y="1297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CA6B85-295A-4605-81D3-E10E5C73C067}"/>
                </a:ext>
              </a:extLst>
            </p:cNvPr>
            <p:cNvSpPr/>
            <p:nvPr/>
          </p:nvSpPr>
          <p:spPr>
            <a:xfrm>
              <a:off x="4536350" y="3171348"/>
              <a:ext cx="8659" cy="56102"/>
            </a:xfrm>
            <a:custGeom>
              <a:avLst/>
              <a:gdLst>
                <a:gd name="connsiteX0" fmla="*/ 6668 w 8659"/>
                <a:gd name="connsiteY0" fmla="*/ 0 h 56102"/>
                <a:gd name="connsiteX1" fmla="*/ 5239 w 8659"/>
                <a:gd name="connsiteY1" fmla="*/ 6096 h 56102"/>
                <a:gd name="connsiteX2" fmla="*/ 0 w 8659"/>
                <a:gd name="connsiteY2" fmla="*/ 56102 h 56102"/>
                <a:gd name="connsiteX3" fmla="*/ 6763 w 8659"/>
                <a:gd name="connsiteY3" fmla="*/ 0 h 5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9" h="56102">
                  <a:moveTo>
                    <a:pt x="6668" y="0"/>
                  </a:moveTo>
                  <a:cubicBezTo>
                    <a:pt x="6096" y="2000"/>
                    <a:pt x="5620" y="4001"/>
                    <a:pt x="5239" y="6096"/>
                  </a:cubicBezTo>
                  <a:cubicBezTo>
                    <a:pt x="1715" y="22003"/>
                    <a:pt x="95" y="38957"/>
                    <a:pt x="0" y="56102"/>
                  </a:cubicBezTo>
                  <a:cubicBezTo>
                    <a:pt x="8192" y="38957"/>
                    <a:pt x="10858" y="19241"/>
                    <a:pt x="6763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E3B0F52-DAC7-45AC-9328-F427403C4BD5}"/>
                </a:ext>
              </a:extLst>
            </p:cNvPr>
            <p:cNvSpPr/>
            <p:nvPr/>
          </p:nvSpPr>
          <p:spPr>
            <a:xfrm>
              <a:off x="4703514" y="3281267"/>
              <a:ext cx="68389" cy="37719"/>
            </a:xfrm>
            <a:custGeom>
              <a:avLst/>
              <a:gdLst>
                <a:gd name="connsiteX0" fmla="*/ 0 w 68389"/>
                <a:gd name="connsiteY0" fmla="*/ 37719 h 37719"/>
                <a:gd name="connsiteX1" fmla="*/ 68390 w 68389"/>
                <a:gd name="connsiteY1" fmla="*/ 0 h 37719"/>
                <a:gd name="connsiteX2" fmla="*/ 0 w 68389"/>
                <a:gd name="connsiteY2" fmla="*/ 37719 h 3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389" h="37719">
                  <a:moveTo>
                    <a:pt x="0" y="37719"/>
                  </a:moveTo>
                  <a:cubicBezTo>
                    <a:pt x="25813" y="32385"/>
                    <a:pt x="49721" y="19336"/>
                    <a:pt x="68390" y="0"/>
                  </a:cubicBezTo>
                  <a:cubicBezTo>
                    <a:pt x="40481" y="9144"/>
                    <a:pt x="17050" y="24194"/>
                    <a:pt x="0" y="37719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48DCDC9-C7E5-4C5C-9139-880EE4ED1D89}"/>
                </a:ext>
              </a:extLst>
            </p:cNvPr>
            <p:cNvSpPr/>
            <p:nvPr/>
          </p:nvSpPr>
          <p:spPr>
            <a:xfrm>
              <a:off x="4388141" y="3247834"/>
              <a:ext cx="52006" cy="58293"/>
            </a:xfrm>
            <a:custGeom>
              <a:avLst/>
              <a:gdLst>
                <a:gd name="connsiteX0" fmla="*/ 0 w 52006"/>
                <a:gd name="connsiteY0" fmla="*/ 0 h 58293"/>
                <a:gd name="connsiteX1" fmla="*/ 52007 w 52006"/>
                <a:gd name="connsiteY1" fmla="*/ 58293 h 58293"/>
                <a:gd name="connsiteX2" fmla="*/ 0 w 52006"/>
                <a:gd name="connsiteY2" fmla="*/ 0 h 5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006" h="58293">
                  <a:moveTo>
                    <a:pt x="0" y="0"/>
                  </a:moveTo>
                  <a:cubicBezTo>
                    <a:pt x="15145" y="25146"/>
                    <a:pt x="35052" y="44672"/>
                    <a:pt x="52007" y="58293"/>
                  </a:cubicBezTo>
                  <a:cubicBezTo>
                    <a:pt x="41053" y="34385"/>
                    <a:pt x="23051" y="13811"/>
                    <a:pt x="0" y="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DCFCF0F-F038-4DDA-A371-EB96020DCB9C}"/>
                </a:ext>
              </a:extLst>
            </p:cNvPr>
            <p:cNvSpPr/>
            <p:nvPr/>
          </p:nvSpPr>
          <p:spPr>
            <a:xfrm>
              <a:off x="4188343" y="3228971"/>
              <a:ext cx="171127" cy="255368"/>
            </a:xfrm>
            <a:custGeom>
              <a:avLst/>
              <a:gdLst>
                <a:gd name="connsiteX0" fmla="*/ 151316 w 171127"/>
                <a:gd name="connsiteY0" fmla="*/ 46486 h 255368"/>
                <a:gd name="connsiteX1" fmla="*/ 171128 w 171127"/>
                <a:gd name="connsiteY1" fmla="*/ 53629 h 255368"/>
                <a:gd name="connsiteX2" fmla="*/ 142934 w 171127"/>
                <a:gd name="connsiteY2" fmla="*/ 480 h 255368"/>
                <a:gd name="connsiteX3" fmla="*/ 3202 w 171127"/>
                <a:gd name="connsiteY3" fmla="*/ 102588 h 255368"/>
                <a:gd name="connsiteX4" fmla="*/ 84545 w 171127"/>
                <a:gd name="connsiteY4" fmla="*/ 255369 h 255368"/>
                <a:gd name="connsiteX5" fmla="*/ 98166 w 171127"/>
                <a:gd name="connsiteY5" fmla="*/ 242891 h 255368"/>
                <a:gd name="connsiteX6" fmla="*/ 134361 w 171127"/>
                <a:gd name="connsiteY6" fmla="*/ 222412 h 255368"/>
                <a:gd name="connsiteX7" fmla="*/ 113216 w 171127"/>
                <a:gd name="connsiteY7" fmla="*/ 218317 h 255368"/>
                <a:gd name="connsiteX8" fmla="*/ 46350 w 171127"/>
                <a:gd name="connsiteY8" fmla="*/ 112494 h 255368"/>
                <a:gd name="connsiteX9" fmla="*/ 151411 w 171127"/>
                <a:gd name="connsiteY9" fmla="*/ 46486 h 25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127" h="255368">
                  <a:moveTo>
                    <a:pt x="151316" y="46486"/>
                  </a:moveTo>
                  <a:cubicBezTo>
                    <a:pt x="158364" y="48105"/>
                    <a:pt x="164936" y="50486"/>
                    <a:pt x="171128" y="53629"/>
                  </a:cubicBezTo>
                  <a:cubicBezTo>
                    <a:pt x="157507" y="35818"/>
                    <a:pt x="148363" y="17911"/>
                    <a:pt x="142934" y="480"/>
                  </a:cubicBezTo>
                  <a:cubicBezTo>
                    <a:pt x="78449" y="-5045"/>
                    <a:pt x="18061" y="37627"/>
                    <a:pt x="3202" y="102588"/>
                  </a:cubicBezTo>
                  <a:cubicBezTo>
                    <a:pt x="-9562" y="158595"/>
                    <a:pt x="15489" y="228604"/>
                    <a:pt x="84545" y="255369"/>
                  </a:cubicBezTo>
                  <a:cubicBezTo>
                    <a:pt x="88736" y="250987"/>
                    <a:pt x="93308" y="246796"/>
                    <a:pt x="98166" y="242891"/>
                  </a:cubicBezTo>
                  <a:cubicBezTo>
                    <a:pt x="109406" y="233938"/>
                    <a:pt x="121598" y="227175"/>
                    <a:pt x="134361" y="222412"/>
                  </a:cubicBezTo>
                  <a:cubicBezTo>
                    <a:pt x="127313" y="221460"/>
                    <a:pt x="120264" y="220126"/>
                    <a:pt x="113216" y="218317"/>
                  </a:cubicBezTo>
                  <a:cubicBezTo>
                    <a:pt x="66353" y="206125"/>
                    <a:pt x="35587" y="159738"/>
                    <a:pt x="46350" y="112494"/>
                  </a:cubicBezTo>
                  <a:cubicBezTo>
                    <a:pt x="57113" y="65250"/>
                    <a:pt x="104167" y="35722"/>
                    <a:pt x="151411" y="46486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AA07701-0FA6-40C9-A9E6-4AB083AD5573}"/>
                </a:ext>
              </a:extLst>
            </p:cNvPr>
            <p:cNvSpPr/>
            <p:nvPr/>
          </p:nvSpPr>
          <p:spPr>
            <a:xfrm>
              <a:off x="4331848" y="3487308"/>
              <a:ext cx="56197" cy="8176"/>
            </a:xfrm>
            <a:custGeom>
              <a:avLst/>
              <a:gdLst>
                <a:gd name="connsiteX0" fmla="*/ 95 w 56197"/>
                <a:gd name="connsiteY0" fmla="*/ 8176 h 8176"/>
                <a:gd name="connsiteX1" fmla="*/ 6286 w 56197"/>
                <a:gd name="connsiteY1" fmla="*/ 8176 h 8176"/>
                <a:gd name="connsiteX2" fmla="*/ 56197 w 56197"/>
                <a:gd name="connsiteY2" fmla="*/ 2175 h 8176"/>
                <a:gd name="connsiteX3" fmla="*/ 0 w 56197"/>
                <a:gd name="connsiteY3" fmla="*/ 8081 h 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97" h="8176">
                  <a:moveTo>
                    <a:pt x="95" y="8176"/>
                  </a:moveTo>
                  <a:cubicBezTo>
                    <a:pt x="2096" y="8176"/>
                    <a:pt x="4191" y="8176"/>
                    <a:pt x="6286" y="8176"/>
                  </a:cubicBezTo>
                  <a:cubicBezTo>
                    <a:pt x="22670" y="8081"/>
                    <a:pt x="39529" y="5795"/>
                    <a:pt x="56197" y="2175"/>
                  </a:cubicBezTo>
                  <a:cubicBezTo>
                    <a:pt x="37624" y="-2016"/>
                    <a:pt x="17812" y="-206"/>
                    <a:pt x="0" y="808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B819B3E-4FE5-4DEB-A893-E3EF4F68DDF1}"/>
                </a:ext>
              </a:extLst>
            </p:cNvPr>
            <p:cNvSpPr/>
            <p:nvPr/>
          </p:nvSpPr>
          <p:spPr>
            <a:xfrm>
              <a:off x="4383569" y="3322796"/>
              <a:ext cx="159133" cy="147827"/>
            </a:xfrm>
            <a:custGeom>
              <a:avLst/>
              <a:gdLst>
                <a:gd name="connsiteX0" fmla="*/ 152591 w 159133"/>
                <a:gd name="connsiteY0" fmla="*/ 90392 h 147827"/>
                <a:gd name="connsiteX1" fmla="*/ 61151 w 159133"/>
                <a:gd name="connsiteY1" fmla="*/ 82582 h 147827"/>
                <a:gd name="connsiteX2" fmla="*/ 60865 w 159133"/>
                <a:gd name="connsiteY2" fmla="*/ 82296 h 147827"/>
                <a:gd name="connsiteX3" fmla="*/ 65151 w 159133"/>
                <a:gd name="connsiteY3" fmla="*/ 67532 h 147827"/>
                <a:gd name="connsiteX4" fmla="*/ 68485 w 159133"/>
                <a:gd name="connsiteY4" fmla="*/ 36100 h 147827"/>
                <a:gd name="connsiteX5" fmla="*/ 15431 w 159133"/>
                <a:gd name="connsiteY5" fmla="*/ 0 h 147827"/>
                <a:gd name="connsiteX6" fmla="*/ 22003 w 159133"/>
                <a:gd name="connsiteY6" fmla="*/ 57721 h 147827"/>
                <a:gd name="connsiteX7" fmla="*/ 0 w 159133"/>
                <a:gd name="connsiteY7" fmla="*/ 98679 h 147827"/>
                <a:gd name="connsiteX8" fmla="*/ 381 w 159133"/>
                <a:gd name="connsiteY8" fmla="*/ 98869 h 147827"/>
                <a:gd name="connsiteX9" fmla="*/ 57436 w 159133"/>
                <a:gd name="connsiteY9" fmla="*/ 111728 h 147827"/>
                <a:gd name="connsiteX10" fmla="*/ 17145 w 159133"/>
                <a:gd name="connsiteY10" fmla="*/ 124301 h 147827"/>
                <a:gd name="connsiteX11" fmla="*/ 65818 w 159133"/>
                <a:gd name="connsiteY11" fmla="*/ 147828 h 147827"/>
                <a:gd name="connsiteX12" fmla="*/ 154496 w 159133"/>
                <a:gd name="connsiteY12" fmla="*/ 102489 h 147827"/>
                <a:gd name="connsiteX13" fmla="*/ 152591 w 159133"/>
                <a:gd name="connsiteY13" fmla="*/ 90392 h 14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133" h="147827">
                  <a:moveTo>
                    <a:pt x="152591" y="90392"/>
                  </a:moveTo>
                  <a:cubicBezTo>
                    <a:pt x="90011" y="95631"/>
                    <a:pt x="61151" y="82582"/>
                    <a:pt x="61151" y="82582"/>
                  </a:cubicBezTo>
                  <a:lnTo>
                    <a:pt x="60865" y="82296"/>
                  </a:lnTo>
                  <a:cubicBezTo>
                    <a:pt x="62579" y="77534"/>
                    <a:pt x="64008" y="72581"/>
                    <a:pt x="65151" y="67532"/>
                  </a:cubicBezTo>
                  <a:cubicBezTo>
                    <a:pt x="67532" y="57055"/>
                    <a:pt x="68580" y="46482"/>
                    <a:pt x="68485" y="36100"/>
                  </a:cubicBezTo>
                  <a:cubicBezTo>
                    <a:pt x="50673" y="25813"/>
                    <a:pt x="32290" y="13621"/>
                    <a:pt x="15431" y="0"/>
                  </a:cubicBezTo>
                  <a:cubicBezTo>
                    <a:pt x="23813" y="17335"/>
                    <a:pt x="26575" y="37529"/>
                    <a:pt x="22003" y="57721"/>
                  </a:cubicBezTo>
                  <a:cubicBezTo>
                    <a:pt x="18383" y="73724"/>
                    <a:pt x="10573" y="87630"/>
                    <a:pt x="0" y="98679"/>
                  </a:cubicBezTo>
                  <a:lnTo>
                    <a:pt x="381" y="98869"/>
                  </a:lnTo>
                  <a:cubicBezTo>
                    <a:pt x="381" y="98869"/>
                    <a:pt x="34766" y="110014"/>
                    <a:pt x="57436" y="111728"/>
                  </a:cubicBezTo>
                  <a:cubicBezTo>
                    <a:pt x="57436" y="111728"/>
                    <a:pt x="41434" y="118872"/>
                    <a:pt x="17145" y="124301"/>
                  </a:cubicBezTo>
                  <a:cubicBezTo>
                    <a:pt x="34576" y="128587"/>
                    <a:pt x="51149" y="136493"/>
                    <a:pt x="65818" y="147828"/>
                  </a:cubicBezTo>
                  <a:cubicBezTo>
                    <a:pt x="111347" y="130016"/>
                    <a:pt x="147256" y="108299"/>
                    <a:pt x="154496" y="102489"/>
                  </a:cubicBezTo>
                  <a:cubicBezTo>
                    <a:pt x="162973" y="95821"/>
                    <a:pt x="158305" y="89821"/>
                    <a:pt x="152591" y="9039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284875-43CE-440F-8812-EE55F607A20A}"/>
                </a:ext>
              </a:extLst>
            </p:cNvPr>
            <p:cNvSpPr/>
            <p:nvPr/>
          </p:nvSpPr>
          <p:spPr>
            <a:xfrm>
              <a:off x="4322704" y="3443158"/>
              <a:ext cx="78009" cy="9861"/>
            </a:xfrm>
            <a:custGeom>
              <a:avLst/>
              <a:gdLst>
                <a:gd name="connsiteX0" fmla="*/ 0 w 78009"/>
                <a:gd name="connsiteY0" fmla="*/ 8225 h 9861"/>
                <a:gd name="connsiteX1" fmla="*/ 78010 w 78009"/>
                <a:gd name="connsiteY1" fmla="*/ 3939 h 9861"/>
                <a:gd name="connsiteX2" fmla="*/ 0 w 78009"/>
                <a:gd name="connsiteY2" fmla="*/ 8225 h 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009" h="9861">
                  <a:moveTo>
                    <a:pt x="0" y="8225"/>
                  </a:moveTo>
                  <a:cubicBezTo>
                    <a:pt x="29147" y="12035"/>
                    <a:pt x="56960" y="8606"/>
                    <a:pt x="78010" y="3939"/>
                  </a:cubicBezTo>
                  <a:cubicBezTo>
                    <a:pt x="52483" y="-2443"/>
                    <a:pt x="25146" y="-1109"/>
                    <a:pt x="0" y="8225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69802C9-4CB8-4B2F-AB70-9600F48A25D2}"/>
                </a:ext>
              </a:extLst>
            </p:cNvPr>
            <p:cNvSpPr/>
            <p:nvPr/>
          </p:nvSpPr>
          <p:spPr>
            <a:xfrm>
              <a:off x="4388236" y="3435513"/>
              <a:ext cx="166877" cy="130075"/>
            </a:xfrm>
            <a:custGeom>
              <a:avLst/>
              <a:gdLst>
                <a:gd name="connsiteX0" fmla="*/ 156019 w 166877"/>
                <a:gd name="connsiteY0" fmla="*/ 3202 h 130075"/>
                <a:gd name="connsiteX1" fmla="*/ 92964 w 166877"/>
                <a:gd name="connsiteY1" fmla="*/ 69782 h 130075"/>
                <a:gd name="connsiteX2" fmla="*/ 92583 w 166877"/>
                <a:gd name="connsiteY2" fmla="*/ 69782 h 130075"/>
                <a:gd name="connsiteX3" fmla="*/ 83725 w 166877"/>
                <a:gd name="connsiteY3" fmla="*/ 57209 h 130075"/>
                <a:gd name="connsiteX4" fmla="*/ 61246 w 166877"/>
                <a:gd name="connsiteY4" fmla="*/ 35016 h 130075"/>
                <a:gd name="connsiteX5" fmla="*/ 0 w 166877"/>
                <a:gd name="connsiteY5" fmla="*/ 53875 h 130075"/>
                <a:gd name="connsiteX6" fmla="*/ 49149 w 166877"/>
                <a:gd name="connsiteY6" fmla="*/ 84736 h 130075"/>
                <a:gd name="connsiteX7" fmla="*/ 67532 w 166877"/>
                <a:gd name="connsiteY7" fmla="*/ 127503 h 130075"/>
                <a:gd name="connsiteX8" fmla="*/ 67818 w 166877"/>
                <a:gd name="connsiteY8" fmla="*/ 127313 h 130075"/>
                <a:gd name="connsiteX9" fmla="*/ 113443 w 166877"/>
                <a:gd name="connsiteY9" fmla="*/ 90737 h 130075"/>
                <a:gd name="connsiteX10" fmla="*/ 98203 w 166877"/>
                <a:gd name="connsiteY10" fmla="*/ 130075 h 130075"/>
                <a:gd name="connsiteX11" fmla="*/ 146971 w 166877"/>
                <a:gd name="connsiteY11" fmla="*/ 106644 h 130075"/>
                <a:gd name="connsiteX12" fmla="*/ 166878 w 166877"/>
                <a:gd name="connsiteY12" fmla="*/ 9108 h 130075"/>
                <a:gd name="connsiteX13" fmla="*/ 156210 w 166877"/>
                <a:gd name="connsiteY13" fmla="*/ 3012 h 13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877" h="130075">
                  <a:moveTo>
                    <a:pt x="156019" y="3202"/>
                  </a:moveTo>
                  <a:cubicBezTo>
                    <a:pt x="121158" y="55399"/>
                    <a:pt x="92964" y="69782"/>
                    <a:pt x="92964" y="69782"/>
                  </a:cubicBezTo>
                  <a:lnTo>
                    <a:pt x="92583" y="69782"/>
                  </a:lnTo>
                  <a:cubicBezTo>
                    <a:pt x="89916" y="65496"/>
                    <a:pt x="86963" y="61305"/>
                    <a:pt x="83725" y="57209"/>
                  </a:cubicBezTo>
                  <a:cubicBezTo>
                    <a:pt x="76962" y="48732"/>
                    <a:pt x="69437" y="41397"/>
                    <a:pt x="61246" y="35016"/>
                  </a:cubicBezTo>
                  <a:cubicBezTo>
                    <a:pt x="42101" y="42540"/>
                    <a:pt x="21145" y="49303"/>
                    <a:pt x="0" y="53875"/>
                  </a:cubicBezTo>
                  <a:cubicBezTo>
                    <a:pt x="18764" y="58161"/>
                    <a:pt x="36290" y="68544"/>
                    <a:pt x="49149" y="84736"/>
                  </a:cubicBezTo>
                  <a:cubicBezTo>
                    <a:pt x="59341" y="97595"/>
                    <a:pt x="65437" y="112359"/>
                    <a:pt x="67532" y="127503"/>
                  </a:cubicBezTo>
                  <a:lnTo>
                    <a:pt x="67818" y="127313"/>
                  </a:lnTo>
                  <a:cubicBezTo>
                    <a:pt x="67818" y="127313"/>
                    <a:pt x="97917" y="107501"/>
                    <a:pt x="113443" y="90737"/>
                  </a:cubicBezTo>
                  <a:cubicBezTo>
                    <a:pt x="113157" y="91785"/>
                    <a:pt x="108776" y="108358"/>
                    <a:pt x="98203" y="130075"/>
                  </a:cubicBezTo>
                  <a:cubicBezTo>
                    <a:pt x="112395" y="119121"/>
                    <a:pt x="128968" y="111025"/>
                    <a:pt x="146971" y="106644"/>
                  </a:cubicBezTo>
                  <a:cubicBezTo>
                    <a:pt x="161449" y="59971"/>
                    <a:pt x="166783" y="18347"/>
                    <a:pt x="166878" y="9108"/>
                  </a:cubicBezTo>
                  <a:cubicBezTo>
                    <a:pt x="166878" y="-1656"/>
                    <a:pt x="159353" y="-1751"/>
                    <a:pt x="156210" y="3012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DA4F19E-EBE2-4B7D-8C96-315D1F76B323}"/>
                </a:ext>
              </a:extLst>
            </p:cNvPr>
            <p:cNvSpPr/>
            <p:nvPr/>
          </p:nvSpPr>
          <p:spPr>
            <a:xfrm>
              <a:off x="4481200" y="3602069"/>
              <a:ext cx="30384" cy="47625"/>
            </a:xfrm>
            <a:custGeom>
              <a:avLst/>
              <a:gdLst>
                <a:gd name="connsiteX0" fmla="*/ 0 w 30384"/>
                <a:gd name="connsiteY0" fmla="*/ 47625 h 47625"/>
                <a:gd name="connsiteX1" fmla="*/ 3905 w 30384"/>
                <a:gd name="connsiteY1" fmla="*/ 42767 h 47625"/>
                <a:gd name="connsiteX2" fmla="*/ 30385 w 30384"/>
                <a:gd name="connsiteY2" fmla="*/ 0 h 47625"/>
                <a:gd name="connsiteX3" fmla="*/ 0 w 30384"/>
                <a:gd name="connsiteY3" fmla="*/ 475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84" h="47625">
                  <a:moveTo>
                    <a:pt x="0" y="47625"/>
                  </a:moveTo>
                  <a:cubicBezTo>
                    <a:pt x="1333" y="46101"/>
                    <a:pt x="2667" y="44482"/>
                    <a:pt x="3905" y="42767"/>
                  </a:cubicBezTo>
                  <a:cubicBezTo>
                    <a:pt x="14002" y="29909"/>
                    <a:pt x="22765" y="15335"/>
                    <a:pt x="30385" y="0"/>
                  </a:cubicBezTo>
                  <a:cubicBezTo>
                    <a:pt x="15526" y="11906"/>
                    <a:pt x="4667" y="28480"/>
                    <a:pt x="0" y="47530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4281DD4-BA02-4898-BD49-A2C91C695B40}"/>
                </a:ext>
              </a:extLst>
            </p:cNvPr>
            <p:cNvSpPr/>
            <p:nvPr/>
          </p:nvSpPr>
          <p:spPr>
            <a:xfrm>
              <a:off x="4236932" y="3484435"/>
              <a:ext cx="204358" cy="222880"/>
            </a:xfrm>
            <a:custGeom>
              <a:avLst/>
              <a:gdLst>
                <a:gd name="connsiteX0" fmla="*/ 204168 w 204358"/>
                <a:gd name="connsiteY0" fmla="*/ 144971 h 222880"/>
                <a:gd name="connsiteX1" fmla="*/ 187689 w 204358"/>
                <a:gd name="connsiteY1" fmla="*/ 159068 h 222880"/>
                <a:gd name="connsiteX2" fmla="*/ 63293 w 204358"/>
                <a:gd name="connsiteY2" fmla="*/ 145352 h 222880"/>
                <a:gd name="connsiteX3" fmla="*/ 77199 w 204358"/>
                <a:gd name="connsiteY3" fmla="*/ 22098 h 222880"/>
                <a:gd name="connsiteX4" fmla="*/ 95106 w 204358"/>
                <a:gd name="connsiteY4" fmla="*/ 11049 h 222880"/>
                <a:gd name="connsiteX5" fmla="*/ 36051 w 204358"/>
                <a:gd name="connsiteY5" fmla="*/ 0 h 222880"/>
                <a:gd name="connsiteX6" fmla="*/ 28812 w 204358"/>
                <a:gd name="connsiteY6" fmla="*/ 172879 h 222880"/>
                <a:gd name="connsiteX7" fmla="*/ 199024 w 204358"/>
                <a:gd name="connsiteY7" fmla="*/ 204502 h 222880"/>
                <a:gd name="connsiteX8" fmla="*/ 197786 w 204358"/>
                <a:gd name="connsiteY8" fmla="*/ 186119 h 222880"/>
                <a:gd name="connsiteX9" fmla="*/ 204358 w 204358"/>
                <a:gd name="connsiteY9" fmla="*/ 144971 h 22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358" h="222880">
                  <a:moveTo>
                    <a:pt x="204168" y="144971"/>
                  </a:moveTo>
                  <a:cubicBezTo>
                    <a:pt x="199024" y="149924"/>
                    <a:pt x="193595" y="154591"/>
                    <a:pt x="187689" y="159068"/>
                  </a:cubicBezTo>
                  <a:cubicBezTo>
                    <a:pt x="148923" y="188119"/>
                    <a:pt x="93487" y="183261"/>
                    <a:pt x="63293" y="145352"/>
                  </a:cubicBezTo>
                  <a:cubicBezTo>
                    <a:pt x="33099" y="107442"/>
                    <a:pt x="39290" y="52292"/>
                    <a:pt x="77199" y="22098"/>
                  </a:cubicBezTo>
                  <a:cubicBezTo>
                    <a:pt x="82819" y="17621"/>
                    <a:pt x="88820" y="13906"/>
                    <a:pt x="95106" y="11049"/>
                  </a:cubicBezTo>
                  <a:cubicBezTo>
                    <a:pt x="72723" y="10573"/>
                    <a:pt x="53006" y="6572"/>
                    <a:pt x="36051" y="0"/>
                  </a:cubicBezTo>
                  <a:cubicBezTo>
                    <a:pt x="-8526" y="47053"/>
                    <a:pt x="-12717" y="120872"/>
                    <a:pt x="28812" y="172879"/>
                  </a:cubicBezTo>
                  <a:cubicBezTo>
                    <a:pt x="64626" y="217742"/>
                    <a:pt x="135016" y="241840"/>
                    <a:pt x="199024" y="204502"/>
                  </a:cubicBezTo>
                  <a:cubicBezTo>
                    <a:pt x="198167" y="198501"/>
                    <a:pt x="197786" y="192310"/>
                    <a:pt x="197786" y="186119"/>
                  </a:cubicBezTo>
                  <a:cubicBezTo>
                    <a:pt x="197786" y="171736"/>
                    <a:pt x="200072" y="157925"/>
                    <a:pt x="204358" y="144971"/>
                  </a:cubicBezTo>
                </a:path>
              </a:pathLst>
            </a:custGeom>
            <a:solidFill>
              <a:srgbClr val="FBAB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3F79C1-9AD3-48C2-8DD2-066A8C6AF425}"/>
                </a:ext>
              </a:extLst>
            </p:cNvPr>
            <p:cNvSpPr/>
            <p:nvPr/>
          </p:nvSpPr>
          <p:spPr>
            <a:xfrm>
              <a:off x="4574831" y="3172110"/>
              <a:ext cx="14279" cy="76962"/>
            </a:xfrm>
            <a:custGeom>
              <a:avLst/>
              <a:gdLst>
                <a:gd name="connsiteX0" fmla="*/ 13144 w 14279"/>
                <a:gd name="connsiteY0" fmla="*/ 0 h 76962"/>
                <a:gd name="connsiteX1" fmla="*/ 0 w 14279"/>
                <a:gd name="connsiteY1" fmla="*/ 76962 h 76962"/>
                <a:gd name="connsiteX2" fmla="*/ 13144 w 14279"/>
                <a:gd name="connsiteY2" fmla="*/ 0 h 7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79" h="76962">
                  <a:moveTo>
                    <a:pt x="13144" y="0"/>
                  </a:moveTo>
                  <a:cubicBezTo>
                    <a:pt x="2953" y="27527"/>
                    <a:pt x="95" y="55245"/>
                    <a:pt x="0" y="76962"/>
                  </a:cubicBezTo>
                  <a:cubicBezTo>
                    <a:pt x="11906" y="53531"/>
                    <a:pt x="16669" y="26670"/>
                    <a:pt x="13144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2B5E75F-5F5F-4ECB-837F-6B09CA630021}"/>
                </a:ext>
              </a:extLst>
            </p:cNvPr>
            <p:cNvSpPr/>
            <p:nvPr/>
          </p:nvSpPr>
          <p:spPr>
            <a:xfrm>
              <a:off x="4324929" y="3057505"/>
              <a:ext cx="241900" cy="190329"/>
            </a:xfrm>
            <a:custGeom>
              <a:avLst/>
              <a:gdLst>
                <a:gd name="connsiteX0" fmla="*/ 75023 w 241900"/>
                <a:gd name="connsiteY0" fmla="*/ 13069 h 190329"/>
                <a:gd name="connsiteX1" fmla="*/ 6347 w 241900"/>
                <a:gd name="connsiteY1" fmla="*/ 171946 h 190329"/>
                <a:gd name="connsiteX2" fmla="*/ 24540 w 241900"/>
                <a:gd name="connsiteY2" fmla="*/ 174804 h 190329"/>
                <a:gd name="connsiteX3" fmla="*/ 63116 w 241900"/>
                <a:gd name="connsiteY3" fmla="*/ 190329 h 190329"/>
                <a:gd name="connsiteX4" fmla="*/ 53115 w 241900"/>
                <a:gd name="connsiteY4" fmla="*/ 171184 h 190329"/>
                <a:gd name="connsiteX5" fmla="*/ 94168 w 241900"/>
                <a:gd name="connsiteY5" fmla="*/ 52979 h 190329"/>
                <a:gd name="connsiteX6" fmla="*/ 211230 w 241900"/>
                <a:gd name="connsiteY6" fmla="*/ 93936 h 190329"/>
                <a:gd name="connsiteX7" fmla="*/ 217993 w 241900"/>
                <a:gd name="connsiteY7" fmla="*/ 113844 h 190329"/>
                <a:gd name="connsiteX8" fmla="*/ 241901 w 241900"/>
                <a:gd name="connsiteY8" fmla="*/ 58694 h 190329"/>
                <a:gd name="connsiteX9" fmla="*/ 75023 w 241900"/>
                <a:gd name="connsiteY9" fmla="*/ 13069 h 19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900" h="190329">
                  <a:moveTo>
                    <a:pt x="75023" y="13069"/>
                  </a:moveTo>
                  <a:cubicBezTo>
                    <a:pt x="23302" y="38025"/>
                    <a:pt x="-15846" y="101271"/>
                    <a:pt x="6347" y="171946"/>
                  </a:cubicBezTo>
                  <a:cubicBezTo>
                    <a:pt x="12348" y="172422"/>
                    <a:pt x="18444" y="173375"/>
                    <a:pt x="24540" y="174804"/>
                  </a:cubicBezTo>
                  <a:cubicBezTo>
                    <a:pt x="38542" y="178042"/>
                    <a:pt x="51496" y="183281"/>
                    <a:pt x="63116" y="190329"/>
                  </a:cubicBezTo>
                  <a:cubicBezTo>
                    <a:pt x="59497" y="184233"/>
                    <a:pt x="56068" y="177947"/>
                    <a:pt x="53115" y="171184"/>
                  </a:cubicBezTo>
                  <a:cubicBezTo>
                    <a:pt x="33398" y="126988"/>
                    <a:pt x="50543" y="73934"/>
                    <a:pt x="94168" y="52979"/>
                  </a:cubicBezTo>
                  <a:cubicBezTo>
                    <a:pt x="137792" y="31928"/>
                    <a:pt x="190275" y="50312"/>
                    <a:pt x="211230" y="93936"/>
                  </a:cubicBezTo>
                  <a:cubicBezTo>
                    <a:pt x="214373" y="100413"/>
                    <a:pt x="216564" y="107081"/>
                    <a:pt x="217993" y="113844"/>
                  </a:cubicBezTo>
                  <a:cubicBezTo>
                    <a:pt x="223422" y="92127"/>
                    <a:pt x="231709" y="73839"/>
                    <a:pt x="241901" y="58694"/>
                  </a:cubicBezTo>
                  <a:cubicBezTo>
                    <a:pt x="206087" y="4782"/>
                    <a:pt x="135030" y="-15792"/>
                    <a:pt x="75023" y="1306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0C8B0AD-4570-471B-9433-0751E47420C8}"/>
                </a:ext>
              </a:extLst>
            </p:cNvPr>
            <p:cNvSpPr/>
            <p:nvPr/>
          </p:nvSpPr>
          <p:spPr>
            <a:xfrm>
              <a:off x="4440052" y="3227355"/>
              <a:ext cx="112832" cy="173282"/>
            </a:xfrm>
            <a:custGeom>
              <a:avLst/>
              <a:gdLst>
                <a:gd name="connsiteX0" fmla="*/ 110966 w 112832"/>
                <a:gd name="connsiteY0" fmla="*/ 163544 h 173282"/>
                <a:gd name="connsiteX1" fmla="*/ 60103 w 112832"/>
                <a:gd name="connsiteY1" fmla="*/ 87249 h 173282"/>
                <a:gd name="connsiteX2" fmla="*/ 60103 w 112832"/>
                <a:gd name="connsiteY2" fmla="*/ 86868 h 173282"/>
                <a:gd name="connsiteX3" fmla="*/ 74390 w 112832"/>
                <a:gd name="connsiteY3" fmla="*/ 80963 h 173282"/>
                <a:gd name="connsiteX4" fmla="*/ 100965 w 112832"/>
                <a:gd name="connsiteY4" fmla="*/ 64008 h 173282"/>
                <a:gd name="connsiteX5" fmla="*/ 96202 w 112832"/>
                <a:gd name="connsiteY5" fmla="*/ 0 h 173282"/>
                <a:gd name="connsiteX6" fmla="*/ 55150 w 112832"/>
                <a:gd name="connsiteY6" fmla="*/ 41148 h 173282"/>
                <a:gd name="connsiteX7" fmla="*/ 9334 w 112832"/>
                <a:gd name="connsiteY7" fmla="*/ 49530 h 173282"/>
                <a:gd name="connsiteX8" fmla="*/ 9334 w 112832"/>
                <a:gd name="connsiteY8" fmla="*/ 49911 h 173282"/>
                <a:gd name="connsiteX9" fmla="*/ 34957 w 112832"/>
                <a:gd name="connsiteY9" fmla="*/ 102584 h 173282"/>
                <a:gd name="connsiteX10" fmla="*/ 0 w 112832"/>
                <a:gd name="connsiteY10" fmla="*/ 78867 h 173282"/>
                <a:gd name="connsiteX11" fmla="*/ 11906 w 112832"/>
                <a:gd name="connsiteY11" fmla="*/ 131636 h 173282"/>
                <a:gd name="connsiteX12" fmla="*/ 102584 w 112832"/>
                <a:gd name="connsiteY12" fmla="*/ 172784 h 173282"/>
                <a:gd name="connsiteX13" fmla="*/ 110871 w 112832"/>
                <a:gd name="connsiteY13" fmla="*/ 163639 h 1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832" h="173282">
                  <a:moveTo>
                    <a:pt x="110966" y="163544"/>
                  </a:moveTo>
                  <a:cubicBezTo>
                    <a:pt x="67818" y="117919"/>
                    <a:pt x="60103" y="87249"/>
                    <a:pt x="60103" y="87249"/>
                  </a:cubicBezTo>
                  <a:lnTo>
                    <a:pt x="60103" y="86868"/>
                  </a:lnTo>
                  <a:cubicBezTo>
                    <a:pt x="64960" y="85154"/>
                    <a:pt x="69723" y="83249"/>
                    <a:pt x="74390" y="80963"/>
                  </a:cubicBezTo>
                  <a:cubicBezTo>
                    <a:pt x="84106" y="76295"/>
                    <a:pt x="93059" y="70580"/>
                    <a:pt x="100965" y="64008"/>
                  </a:cubicBezTo>
                  <a:cubicBezTo>
                    <a:pt x="97917" y="43625"/>
                    <a:pt x="95917" y="21717"/>
                    <a:pt x="96202" y="0"/>
                  </a:cubicBezTo>
                  <a:cubicBezTo>
                    <a:pt x="87916" y="17335"/>
                    <a:pt x="73819" y="32099"/>
                    <a:pt x="55150" y="41148"/>
                  </a:cubicBezTo>
                  <a:cubicBezTo>
                    <a:pt x="40386" y="48292"/>
                    <a:pt x="24575" y="50864"/>
                    <a:pt x="9334" y="49530"/>
                  </a:cubicBezTo>
                  <a:lnTo>
                    <a:pt x="9334" y="49911"/>
                  </a:lnTo>
                  <a:cubicBezTo>
                    <a:pt x="9334" y="49911"/>
                    <a:pt x="22193" y="83725"/>
                    <a:pt x="34957" y="102584"/>
                  </a:cubicBezTo>
                  <a:cubicBezTo>
                    <a:pt x="34957" y="102584"/>
                    <a:pt x="19431" y="94583"/>
                    <a:pt x="0" y="78867"/>
                  </a:cubicBezTo>
                  <a:cubicBezTo>
                    <a:pt x="7525" y="95155"/>
                    <a:pt x="11620" y="113157"/>
                    <a:pt x="11906" y="131636"/>
                  </a:cubicBezTo>
                  <a:cubicBezTo>
                    <a:pt x="54197" y="156115"/>
                    <a:pt x="93631" y="170593"/>
                    <a:pt x="102584" y="172784"/>
                  </a:cubicBezTo>
                  <a:cubicBezTo>
                    <a:pt x="113062" y="175260"/>
                    <a:pt x="114872" y="167926"/>
                    <a:pt x="110871" y="163639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445CB83-2B42-42A8-A685-35CF1B0E3BC7}"/>
                </a:ext>
              </a:extLst>
            </p:cNvPr>
            <p:cNvSpPr/>
            <p:nvPr/>
          </p:nvSpPr>
          <p:spPr>
            <a:xfrm>
              <a:off x="4359471" y="3282600"/>
              <a:ext cx="39623" cy="40195"/>
            </a:xfrm>
            <a:custGeom>
              <a:avLst/>
              <a:gdLst>
                <a:gd name="connsiteX0" fmla="*/ 0 w 39623"/>
                <a:gd name="connsiteY0" fmla="*/ 0 h 40195"/>
                <a:gd name="connsiteX1" fmla="*/ 3810 w 39623"/>
                <a:gd name="connsiteY1" fmla="*/ 4858 h 40195"/>
                <a:gd name="connsiteX2" fmla="*/ 39624 w 39623"/>
                <a:gd name="connsiteY2" fmla="*/ 40196 h 40195"/>
                <a:gd name="connsiteX3" fmla="*/ 0 w 39623"/>
                <a:gd name="connsiteY3" fmla="*/ 0 h 4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3" h="40195">
                  <a:moveTo>
                    <a:pt x="0" y="0"/>
                  </a:moveTo>
                  <a:cubicBezTo>
                    <a:pt x="1238" y="1619"/>
                    <a:pt x="2477" y="3239"/>
                    <a:pt x="3810" y="4858"/>
                  </a:cubicBezTo>
                  <a:cubicBezTo>
                    <a:pt x="14097" y="17526"/>
                    <a:pt x="26384" y="29337"/>
                    <a:pt x="39624" y="40196"/>
                  </a:cubicBezTo>
                  <a:cubicBezTo>
                    <a:pt x="31337" y="23051"/>
                    <a:pt x="17526" y="8763"/>
                    <a:pt x="0" y="0"/>
                  </a:cubicBezTo>
                </a:path>
              </a:pathLst>
            </a:custGeom>
            <a:solidFill>
              <a:srgbClr val="489C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E32C561-AEC7-4249-BE99-FFDEE0A56AF3}"/>
                </a:ext>
              </a:extLst>
            </p:cNvPr>
            <p:cNvSpPr/>
            <p:nvPr/>
          </p:nvSpPr>
          <p:spPr>
            <a:xfrm>
              <a:off x="4536228" y="3116294"/>
              <a:ext cx="51747" cy="175259"/>
            </a:xfrm>
            <a:custGeom>
              <a:avLst/>
              <a:gdLst>
                <a:gd name="connsiteX0" fmla="*/ 39842 w 51747"/>
                <a:gd name="connsiteY0" fmla="*/ 16002 h 175259"/>
                <a:gd name="connsiteX1" fmla="*/ 30698 w 51747"/>
                <a:gd name="connsiteY1" fmla="*/ 0 h 175259"/>
                <a:gd name="connsiteX2" fmla="*/ 6790 w 51747"/>
                <a:gd name="connsiteY2" fmla="*/ 55150 h 175259"/>
                <a:gd name="connsiteX3" fmla="*/ 27 w 51747"/>
                <a:gd name="connsiteY3" fmla="*/ 111252 h 175259"/>
                <a:gd name="connsiteX4" fmla="*/ 4790 w 51747"/>
                <a:gd name="connsiteY4" fmla="*/ 175260 h 175259"/>
                <a:gd name="connsiteX5" fmla="*/ 38603 w 51747"/>
                <a:gd name="connsiteY5" fmla="*/ 132969 h 175259"/>
                <a:gd name="connsiteX6" fmla="*/ 51748 w 51747"/>
                <a:gd name="connsiteY6" fmla="*/ 56007 h 175259"/>
                <a:gd name="connsiteX7" fmla="*/ 39842 w 51747"/>
                <a:gd name="connsiteY7" fmla="*/ 16097 h 1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47" h="175259">
                  <a:moveTo>
                    <a:pt x="39842" y="16002"/>
                  </a:moveTo>
                  <a:cubicBezTo>
                    <a:pt x="37175" y="10382"/>
                    <a:pt x="34031" y="5048"/>
                    <a:pt x="30698" y="0"/>
                  </a:cubicBezTo>
                  <a:cubicBezTo>
                    <a:pt x="20506" y="15049"/>
                    <a:pt x="12219" y="33338"/>
                    <a:pt x="6790" y="55150"/>
                  </a:cubicBezTo>
                  <a:cubicBezTo>
                    <a:pt x="10886" y="74390"/>
                    <a:pt x="8219" y="94107"/>
                    <a:pt x="27" y="111252"/>
                  </a:cubicBezTo>
                  <a:cubicBezTo>
                    <a:pt x="-259" y="132874"/>
                    <a:pt x="1742" y="154781"/>
                    <a:pt x="4790" y="175260"/>
                  </a:cubicBezTo>
                  <a:cubicBezTo>
                    <a:pt x="19077" y="163544"/>
                    <a:pt x="30507" y="149066"/>
                    <a:pt x="38603" y="132969"/>
                  </a:cubicBezTo>
                  <a:cubicBezTo>
                    <a:pt x="38603" y="111252"/>
                    <a:pt x="41556" y="83534"/>
                    <a:pt x="51748" y="56007"/>
                  </a:cubicBezTo>
                  <a:cubicBezTo>
                    <a:pt x="49938" y="42482"/>
                    <a:pt x="46033" y="29051"/>
                    <a:pt x="39842" y="16097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9295627-0818-45DA-AEE3-3D1A3A217ECF}"/>
                </a:ext>
              </a:extLst>
            </p:cNvPr>
            <p:cNvSpPr/>
            <p:nvPr/>
          </p:nvSpPr>
          <p:spPr>
            <a:xfrm>
              <a:off x="4331277" y="3229546"/>
              <a:ext cx="120777" cy="129540"/>
            </a:xfrm>
            <a:custGeom>
              <a:avLst/>
              <a:gdLst>
                <a:gd name="connsiteX0" fmla="*/ 108871 w 120777"/>
                <a:gd name="connsiteY0" fmla="*/ 76676 h 129540"/>
                <a:gd name="connsiteX1" fmla="*/ 56864 w 120777"/>
                <a:gd name="connsiteY1" fmla="*/ 18383 h 129540"/>
                <a:gd name="connsiteX2" fmla="*/ 18193 w 120777"/>
                <a:gd name="connsiteY2" fmla="*/ 2858 h 129540"/>
                <a:gd name="connsiteX3" fmla="*/ 0 w 120777"/>
                <a:gd name="connsiteY3" fmla="*/ 0 h 129540"/>
                <a:gd name="connsiteX4" fmla="*/ 28194 w 120777"/>
                <a:gd name="connsiteY4" fmla="*/ 53150 h 129540"/>
                <a:gd name="connsiteX5" fmla="*/ 67818 w 120777"/>
                <a:gd name="connsiteY5" fmla="*/ 93345 h 129540"/>
                <a:gd name="connsiteX6" fmla="*/ 120777 w 120777"/>
                <a:gd name="connsiteY6" fmla="*/ 129540 h 129540"/>
                <a:gd name="connsiteX7" fmla="*/ 108871 w 120777"/>
                <a:gd name="connsiteY7" fmla="*/ 76772 h 12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777" h="129540">
                  <a:moveTo>
                    <a:pt x="108871" y="76676"/>
                  </a:moveTo>
                  <a:cubicBezTo>
                    <a:pt x="91916" y="63056"/>
                    <a:pt x="72009" y="43529"/>
                    <a:pt x="56864" y="18383"/>
                  </a:cubicBezTo>
                  <a:cubicBezTo>
                    <a:pt x="45244" y="11335"/>
                    <a:pt x="32194" y="6001"/>
                    <a:pt x="18193" y="2858"/>
                  </a:cubicBezTo>
                  <a:cubicBezTo>
                    <a:pt x="12097" y="1429"/>
                    <a:pt x="6001" y="476"/>
                    <a:pt x="0" y="0"/>
                  </a:cubicBezTo>
                  <a:cubicBezTo>
                    <a:pt x="5429" y="17431"/>
                    <a:pt x="14573" y="35243"/>
                    <a:pt x="28194" y="53150"/>
                  </a:cubicBezTo>
                  <a:cubicBezTo>
                    <a:pt x="45720" y="61913"/>
                    <a:pt x="59531" y="76200"/>
                    <a:pt x="67818" y="93345"/>
                  </a:cubicBezTo>
                  <a:cubicBezTo>
                    <a:pt x="84582" y="107061"/>
                    <a:pt x="102965" y="119158"/>
                    <a:pt x="120777" y="129540"/>
                  </a:cubicBezTo>
                  <a:cubicBezTo>
                    <a:pt x="120491" y="111062"/>
                    <a:pt x="116300" y="93155"/>
                    <a:pt x="108871" y="76772"/>
                  </a:cubicBezTo>
                </a:path>
              </a:pathLst>
            </a:custGeom>
            <a:solidFill>
              <a:srgbClr val="6B7B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9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66" r:id="rId4"/>
    <p:sldLayoutId id="2147483650" r:id="rId5"/>
    <p:sldLayoutId id="2147483667" r:id="rId6"/>
    <p:sldLayoutId id="2147483651" r:id="rId7"/>
    <p:sldLayoutId id="2147483652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Open Sans Light" panose="020B0306030504020204" pitchFamily="34" charset="0"/>
        <a:buChar char="›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eriatricsontario.ca/resources/customizable-templates-for-frailty-screening-and-management-in-the-community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eriatricsontario.ca/resources/frailty-screening-management-in-the-community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eriatricsontario.ca/resources/sample-chart-review-tool/" TargetMode="External"/><Relationship Id="rId5" Type="http://schemas.openxmlformats.org/officeDocument/2006/relationships/hyperlink" Target="https://geriatricsontario.ca/resources/frailty-estimates-by-census-division-and-ontario-health-region/" TargetMode="External"/><Relationship Id="rId4" Type="http://schemas.openxmlformats.org/officeDocument/2006/relationships/hyperlink" Target="https://www.ontariohealthprofiles.ca/ontarioHealthTeam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eriatriahcsc.wordpress.com/wp-content/uploads/2014/03/gfi.pdf" TargetMode="External"/><Relationship Id="rId4" Type="http://schemas.openxmlformats.org/officeDocument/2006/relationships/hyperlink" Target="https://www.dal.ca/sites/gmr/our-tools/pictorial-fit-frail-scale.html#:~:text=The%20PFFS%20evaluates%20a%20person's,levels%2C%20languages%2C%20and%20cultures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49A9FA-CF09-47FF-861E-5B5605C8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3" y="2430463"/>
            <a:ext cx="4883554" cy="1665288"/>
          </a:xfrm>
        </p:spPr>
        <p:txBody>
          <a:bodyPr/>
          <a:lstStyle/>
          <a:p>
            <a:r>
              <a:rPr lang="en-US" sz="2800" dirty="0"/>
              <a:t>Implementing Frailty Screening &amp; Management in the Community using the Guidance Document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799727-1B8C-4BF7-A5A1-BCE78BCF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93" y="4869713"/>
            <a:ext cx="4628819" cy="850604"/>
          </a:xfrm>
        </p:spPr>
        <p:txBody>
          <a:bodyPr>
            <a:normAutofit/>
          </a:bodyPr>
          <a:lstStyle/>
          <a:p>
            <a:r>
              <a:rPr lang="en-US" sz="1800" dirty="0"/>
              <a:t>Sep 2024</a:t>
            </a:r>
          </a:p>
        </p:txBody>
      </p:sp>
    </p:spTree>
    <p:extLst>
      <p:ext uri="{BB962C8B-B14F-4D97-AF65-F5344CB8AC3E}">
        <p14:creationId xmlns:p14="http://schemas.microsoft.com/office/powerpoint/2010/main" val="122241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27E0-4139-BEE2-C0A7-4A9E364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Screening Approach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9843F3-6606-EAD5-829C-3CBB97EFD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009" t="14388" r="68847" b="22981"/>
          <a:stretch/>
        </p:blipFill>
        <p:spPr>
          <a:xfrm>
            <a:off x="648629" y="968189"/>
            <a:ext cx="1887181" cy="57374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A29DD-6202-C248-24D5-8CDA48EDEA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33" t="25882" r="29117" b="12288"/>
          <a:stretch/>
        </p:blipFill>
        <p:spPr>
          <a:xfrm>
            <a:off x="2535810" y="1129553"/>
            <a:ext cx="8787479" cy="53967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4EB1A7-40E9-14EA-0CF3-3352AF080B46}"/>
              </a:ext>
            </a:extLst>
          </p:cNvPr>
          <p:cNvSpPr/>
          <p:nvPr/>
        </p:nvSpPr>
        <p:spPr>
          <a:xfrm>
            <a:off x="868711" y="2088776"/>
            <a:ext cx="10295518" cy="13402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6F01B69-788B-1A07-7BE6-108155CFCA43}"/>
              </a:ext>
            </a:extLst>
          </p:cNvPr>
          <p:cNvSpPr/>
          <p:nvPr/>
        </p:nvSpPr>
        <p:spPr>
          <a:xfrm>
            <a:off x="126124" y="2230048"/>
            <a:ext cx="522505" cy="178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6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A61BF58-8CF2-9417-CBFB-AD265365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Other screening tools for consideration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117BE-7344-70A2-22D7-5AD96A9A0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355" t="18480" r="30771" b="19858"/>
          <a:stretch/>
        </p:blipFill>
        <p:spPr>
          <a:xfrm>
            <a:off x="1299990" y="903767"/>
            <a:ext cx="9582614" cy="505046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58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00D69-8AC5-DCCF-45D8-16756D8A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093A73A-0337-602C-F273-703C41D20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518" t="36499" r="31813" b="42770"/>
          <a:stretch/>
        </p:blipFill>
        <p:spPr>
          <a:xfrm>
            <a:off x="8768253" y="1692164"/>
            <a:ext cx="2690046" cy="270116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84DADD-9BA5-C6F0-6C59-F6B61797E969}"/>
              </a:ext>
            </a:extLst>
          </p:cNvPr>
          <p:cNvSpPr txBox="1"/>
          <p:nvPr/>
        </p:nvSpPr>
        <p:spPr>
          <a:xfrm>
            <a:off x="1156139" y="1838779"/>
            <a:ext cx="74097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need for further assessment will be guided by the presence and degree of frailty, and clinical judgement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Frailty Pathway identifies the role of preventative programs, primary care, interprofessional primary care teams and specialized services (geriatrics, mental health, palliative care, etc.) based on results of the screening.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5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27E0-4139-BEE2-C0A7-4A9E364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Assessment Approach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9843F3-6606-EAD5-829C-3CBB97EFD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009" t="14388" r="68847" b="22981"/>
          <a:stretch/>
        </p:blipFill>
        <p:spPr>
          <a:xfrm>
            <a:off x="648629" y="936029"/>
            <a:ext cx="1887181" cy="566569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A29DD-6202-C248-24D5-8CDA48EDEA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33" t="25882" r="29117" b="12288"/>
          <a:stretch/>
        </p:blipFill>
        <p:spPr>
          <a:xfrm>
            <a:off x="2535810" y="1039906"/>
            <a:ext cx="8787479" cy="56656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187159-9519-194B-9780-6A7F46336DAA}"/>
              </a:ext>
            </a:extLst>
          </p:cNvPr>
          <p:cNvSpPr/>
          <p:nvPr/>
        </p:nvSpPr>
        <p:spPr>
          <a:xfrm>
            <a:off x="1118914" y="3429000"/>
            <a:ext cx="1264736" cy="3989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F6C046A-7946-FC70-09D2-085AA31ADD01}"/>
              </a:ext>
            </a:extLst>
          </p:cNvPr>
          <p:cNvSpPr/>
          <p:nvPr/>
        </p:nvSpPr>
        <p:spPr>
          <a:xfrm>
            <a:off x="346206" y="3539126"/>
            <a:ext cx="522505" cy="178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7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2E202-A0D8-55AF-6146-697A896E5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785" t="6874" r="6268" b="9896"/>
          <a:stretch/>
        </p:blipFill>
        <p:spPr>
          <a:xfrm>
            <a:off x="8818179" y="1689498"/>
            <a:ext cx="2312275" cy="26839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A303-F5FE-8022-BF1D-58643C5E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7A60F-23D0-C1B1-A470-7398D54C2232}"/>
              </a:ext>
            </a:extLst>
          </p:cNvPr>
          <p:cNvSpPr txBox="1"/>
          <p:nvPr/>
        </p:nvSpPr>
        <p:spPr>
          <a:xfrm>
            <a:off x="725215" y="1370521"/>
            <a:ext cx="78196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 to the interventions section of the Frailty Pathway to appropriately manage patients across the frailty spectrum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bottom rectangle on left most side highlights some upstream approaches for individuals who are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frail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risk for frailty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right side depicts more downstream approaches with the explicit role of Specialized Geriatric Services and Geriatric Mental Health and Addiction Services for individuals that are more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their frailty journey.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5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27E0-4139-BEE2-C0A7-4A9E364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Frailty Pathway to guide Steps 2 to 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9843F3-6606-EAD5-829C-3CBB97EFD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009" t="14388" r="68847" b="22981"/>
          <a:stretch/>
        </p:blipFill>
        <p:spPr>
          <a:xfrm>
            <a:off x="648629" y="968189"/>
            <a:ext cx="1887181" cy="57374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A29DD-6202-C248-24D5-8CDA48EDEA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33" t="25882" r="29117" b="12288"/>
          <a:stretch/>
        </p:blipFill>
        <p:spPr>
          <a:xfrm>
            <a:off x="2535810" y="1129553"/>
            <a:ext cx="8787479" cy="53967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9575A5-0943-7BD3-DE72-D22A2E19F754}"/>
              </a:ext>
            </a:extLst>
          </p:cNvPr>
          <p:cNvSpPr/>
          <p:nvPr/>
        </p:nvSpPr>
        <p:spPr>
          <a:xfrm>
            <a:off x="1088684" y="5038165"/>
            <a:ext cx="1264736" cy="6275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D820A19-A05E-66B5-5D9F-C9F78040ADD1}"/>
              </a:ext>
            </a:extLst>
          </p:cNvPr>
          <p:cNvSpPr/>
          <p:nvPr/>
        </p:nvSpPr>
        <p:spPr>
          <a:xfrm>
            <a:off x="383789" y="5293087"/>
            <a:ext cx="522505" cy="178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5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64A9-3327-57BD-BD8C-D48AA61A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48" y="456817"/>
            <a:ext cx="10515600" cy="782511"/>
          </a:xfrm>
        </p:spPr>
        <p:txBody>
          <a:bodyPr/>
          <a:lstStyle/>
          <a:p>
            <a:pPr algn="ctr"/>
            <a:r>
              <a:rPr lang="en-US" dirty="0"/>
              <a:t>Customizable Templates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5630B-87E8-1C54-9267-ECD68D27F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B661E4-31DA-6E17-1CFE-371D6D7B63D6}"/>
              </a:ext>
            </a:extLst>
          </p:cNvPr>
          <p:cNvSpPr txBox="1"/>
          <p:nvPr/>
        </p:nvSpPr>
        <p:spPr>
          <a:xfrm>
            <a:off x="1050853" y="2381747"/>
            <a:ext cx="5866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Once the forementioned 5-steps are finalized, the providers can leverage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‘Customizable Templates for Frailty Screening and Management in the Community’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tailor the recommended practices in accordance with their preferences and service &amp; program availability in their local area/region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0F306-7208-62E4-3BDB-82AA30122F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6" t="22945" r="68082" b="11008"/>
          <a:stretch/>
        </p:blipFill>
        <p:spPr>
          <a:xfrm>
            <a:off x="7410893" y="1239328"/>
            <a:ext cx="3730254" cy="49169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7633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EC86F5-BE98-4782-ACD6-A1CB5C115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consider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BA280-4BAE-4808-B3F2-751D3DB6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8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87BE-E385-F3CA-70E6-D0682BE8A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7690" y="953755"/>
            <a:ext cx="10336619" cy="4394422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Early frailty identification and mitigation leads to ALC avoidance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sectors/providers can play a pivotal role in frailty prevention and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srgbClr val="44546A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58220"/>
              </a:buClr>
              <a:defRPr/>
            </a:pPr>
            <a:r>
              <a:rPr lang="en-US" sz="2200" dirty="0">
                <a:solidFill>
                  <a:srgbClr val="44546A"/>
                </a:solidFill>
                <a:latin typeface="tahoma"/>
              </a:rPr>
              <a:t>Identify and involve key stakeholders (PCPs, specialists, CSS partners) early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Use a staged and guided approach to model refinement: 1) pilot, 2) evaluate, 3) 3) improve/expand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Leverage digital enablers (electronic screening tools, online referral forms, etc.) to facilitate implementation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67E1F-E02D-08E9-E8C5-3410319A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25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3A002-F991-4855-BFC3-DD8AE8A771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33188" y="6237288"/>
            <a:ext cx="658812" cy="365125"/>
          </a:xfrm>
        </p:spPr>
        <p:txBody>
          <a:bodyPr/>
          <a:lstStyle/>
          <a:p>
            <a:fld id="{E664D63D-2C5A-41B5-9E2B-D6DF2BD5AC60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6A4405-5AA3-EE0F-B98A-CF6C0F51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74" y="5913684"/>
            <a:ext cx="8679452" cy="365125"/>
          </a:xfrm>
        </p:spPr>
        <p:txBody>
          <a:bodyPr/>
          <a:lstStyle/>
          <a:p>
            <a:pPr algn="ctr"/>
            <a:r>
              <a:rPr lang="en-US" sz="2000" dirty="0"/>
              <a:t>www.seniorscarenetwork.ca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5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456E-D78D-4234-B48B-28B41486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59"/>
            <a:ext cx="10515600" cy="782511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Intent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FA28-9399-482A-9EE9-7E13A060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12265"/>
            <a:ext cx="5181600" cy="39976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The presentation summarizes the 5-step approach detailed in the </a:t>
            </a:r>
            <a:r>
              <a:rPr lang="en-US" sz="2400" dirty="0">
                <a:hlinkClick r:id="rId2"/>
              </a:rPr>
              <a:t>Frailty Screening &amp; Management in the Community Guidance Document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D009A-6FC4-EEA4-8F21-FF77377AB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0" t="23510" r="68692" b="15968"/>
          <a:stretch/>
        </p:blipFill>
        <p:spPr>
          <a:xfrm>
            <a:off x="6719777" y="1110070"/>
            <a:ext cx="4189227" cy="50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456E-D78D-4234-B48B-28B414860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4" y="352000"/>
            <a:ext cx="10515600" cy="782511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What is Frailty?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CFA28-9399-482A-9EE9-7E13A060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074" y="1214152"/>
            <a:ext cx="5443654" cy="4429695"/>
          </a:xfrm>
        </p:spPr>
        <p:txBody>
          <a:bodyPr>
            <a:normAutofit/>
          </a:bodyPr>
          <a:lstStyle/>
          <a:p>
            <a:r>
              <a:rPr lang="en-US" sz="2200" dirty="0"/>
              <a:t>A state of </a:t>
            </a:r>
            <a:r>
              <a:rPr lang="en-US" sz="2200" b="1" dirty="0"/>
              <a:t>increased vulnerability</a:t>
            </a:r>
            <a:r>
              <a:rPr lang="en-US" sz="2200" dirty="0"/>
              <a:t>, with </a:t>
            </a:r>
            <a:r>
              <a:rPr lang="en-US" sz="2200" b="1" dirty="0"/>
              <a:t>reduced physical reserve</a:t>
            </a:r>
            <a:r>
              <a:rPr lang="en-US" sz="2200" dirty="0"/>
              <a:t> and </a:t>
            </a:r>
            <a:r>
              <a:rPr lang="en-US" sz="2200" b="1" dirty="0"/>
              <a:t>loss of function</a:t>
            </a:r>
            <a:r>
              <a:rPr lang="en-US" sz="2200" dirty="0"/>
              <a:t> across </a:t>
            </a:r>
            <a:r>
              <a:rPr lang="en-US" sz="2200" b="1" dirty="0"/>
              <a:t>multiple body systems</a:t>
            </a:r>
            <a:r>
              <a:rPr lang="en-US" sz="2200" baseline="30000" dirty="0"/>
              <a:t>1</a:t>
            </a:r>
            <a:r>
              <a:rPr lang="en-US" sz="2200" dirty="0"/>
              <a:t>. </a:t>
            </a:r>
          </a:p>
          <a:p>
            <a:pPr lvl="1"/>
            <a:r>
              <a:rPr lang="en-US" sz="2000" dirty="0"/>
              <a:t>Predicts death, heightened vulnerability, institutionalization and a reduced quality of life</a:t>
            </a:r>
            <a:r>
              <a:rPr lang="en-US" sz="2000" baseline="30000" dirty="0"/>
              <a:t>1</a:t>
            </a:r>
            <a:r>
              <a:rPr lang="en-US" sz="2000" dirty="0"/>
              <a:t>.</a:t>
            </a:r>
            <a:endParaRPr lang="en-US" sz="2000" baseline="30000" dirty="0"/>
          </a:p>
          <a:p>
            <a:r>
              <a:rPr lang="en-US" sz="2200" dirty="0"/>
              <a:t>The concepts of frailty must include the physical, cognitive, mental, and social health of older adults and their care partners, and the interaction and integration of these </a:t>
            </a:r>
            <a:r>
              <a:rPr lang="en-US" sz="2200" b="1" dirty="0"/>
              <a:t>four</a:t>
            </a:r>
            <a:r>
              <a:rPr lang="en-US" sz="2200" dirty="0"/>
              <a:t> domains</a:t>
            </a:r>
            <a:r>
              <a:rPr lang="en-US" sz="2200" baseline="30000" dirty="0"/>
              <a:t>2</a:t>
            </a:r>
            <a:r>
              <a:rPr lang="en-US" sz="2200" dirty="0"/>
              <a:t>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C3B420C-875B-EAE2-8279-06BF1574E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226" y="929417"/>
            <a:ext cx="4591049" cy="430677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50A08-8AAE-D4C0-BF83-C5DC2875A4D9}"/>
              </a:ext>
            </a:extLst>
          </p:cNvPr>
          <p:cNvSpPr txBox="1"/>
          <p:nvPr/>
        </p:nvSpPr>
        <p:spPr>
          <a:xfrm>
            <a:off x="3224551" y="6177988"/>
            <a:ext cx="870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aseline="30000" dirty="0">
                <a:solidFill>
                  <a:srgbClr val="000000"/>
                </a:solidFill>
                <a:latin typeface="+mj-lt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Canadian Frailty Network, 2016</a:t>
            </a:r>
          </a:p>
          <a:p>
            <a:pPr algn="r"/>
            <a:r>
              <a:rPr lang="en-US" sz="1200" baseline="30000" dirty="0">
                <a:solidFill>
                  <a:srgbClr val="000000"/>
                </a:solidFill>
                <a:latin typeface="+mj-lt"/>
              </a:rPr>
              <a:t>2  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OCAW, 2023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8CA10-B802-CCC0-8DBD-48DF057AD2BE}"/>
              </a:ext>
            </a:extLst>
          </p:cNvPr>
          <p:cNvSpPr txBox="1"/>
          <p:nvPr/>
        </p:nvSpPr>
        <p:spPr>
          <a:xfrm>
            <a:off x="7677150" y="5228565"/>
            <a:ext cx="2495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PGLO 2023</a:t>
            </a:r>
          </a:p>
        </p:txBody>
      </p:sp>
    </p:spTree>
    <p:extLst>
      <p:ext uri="{BB962C8B-B14F-4D97-AF65-F5344CB8AC3E}">
        <p14:creationId xmlns:p14="http://schemas.microsoft.com/office/powerpoint/2010/main" val="192692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F38E-514E-93B1-6EB4-9CEB343C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7" y="231288"/>
            <a:ext cx="10515600" cy="782511"/>
          </a:xfrm>
        </p:spPr>
        <p:txBody>
          <a:bodyPr/>
          <a:lstStyle/>
          <a:p>
            <a:pPr algn="ctr"/>
            <a:r>
              <a:rPr lang="en-US" dirty="0"/>
              <a:t>Frailty Pathways and their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F58D-1870-E67C-9F6A-70051092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07" y="2319454"/>
            <a:ext cx="3378819" cy="287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Standardized approaches to prevention, identification, assessment, and management (treatment and interventions) to support older adults with living in the community, and/or maintaining their function and independence.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FA8B3-A5C9-6F4A-8BDE-8F2BC87AA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64" t="25041" r="29939" b="21503"/>
          <a:stretch/>
        </p:blipFill>
        <p:spPr>
          <a:xfrm>
            <a:off x="4025590" y="1092820"/>
            <a:ext cx="7794703" cy="548640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689D5B-E029-E3E8-B690-26C7E2530622}"/>
              </a:ext>
            </a:extLst>
          </p:cNvPr>
          <p:cNvSpPr/>
          <p:nvPr/>
        </p:nvSpPr>
        <p:spPr>
          <a:xfrm>
            <a:off x="6117784" y="1717288"/>
            <a:ext cx="1185747" cy="12043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86C4E2-C7D4-4592-37FD-1C4F4F6031FE}"/>
              </a:ext>
            </a:extLst>
          </p:cNvPr>
          <p:cNvSpPr/>
          <p:nvPr/>
        </p:nvSpPr>
        <p:spPr>
          <a:xfrm>
            <a:off x="9545445" y="2390551"/>
            <a:ext cx="2085278" cy="3191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5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7DC1-3878-707F-2954-BEFA124B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957"/>
            <a:ext cx="10515600" cy="984046"/>
          </a:xfrm>
        </p:spPr>
        <p:txBody>
          <a:bodyPr/>
          <a:lstStyle/>
          <a:p>
            <a:pPr algn="ctr"/>
            <a:r>
              <a:rPr lang="en-US" dirty="0"/>
              <a:t>Frailty Management in the Community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ECCFC6-8685-23B1-7D08-1822E8D9D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43" t="34622" r="13491" b="40393"/>
          <a:stretch/>
        </p:blipFill>
        <p:spPr>
          <a:xfrm>
            <a:off x="838200" y="2839355"/>
            <a:ext cx="10905893" cy="20322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98301-E6F0-702B-C882-245954B7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73DE77-B723-D83C-ABA9-85A2F973F168}"/>
              </a:ext>
            </a:extLst>
          </p:cNvPr>
          <p:cNvSpPr txBox="1">
            <a:spLocks/>
          </p:cNvSpPr>
          <p:nvPr/>
        </p:nvSpPr>
        <p:spPr>
          <a:xfrm>
            <a:off x="1103971" y="1682695"/>
            <a:ext cx="10381786" cy="117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Open Sans Light" panose="020B0306030504020204" pitchFamily="34" charset="0"/>
              <a:buChar char="›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OCAW recommends a 5-step, evidence-informed approach to implement frailty screening, assessment and management in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149033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E3BEFEB-39F9-2B4B-253B-016D4772C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31" t="34622" r="75638" b="40393"/>
          <a:stretch/>
        </p:blipFill>
        <p:spPr>
          <a:xfrm>
            <a:off x="7933537" y="1664272"/>
            <a:ext cx="3083330" cy="291889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CE7D82-6FDD-1F8B-5BA3-604E16C96036}"/>
              </a:ext>
            </a:extLst>
          </p:cNvPr>
          <p:cNvSpPr txBox="1">
            <a:spLocks/>
          </p:cNvSpPr>
          <p:nvPr/>
        </p:nvSpPr>
        <p:spPr>
          <a:xfrm>
            <a:off x="371707" y="1594624"/>
            <a:ext cx="8816898" cy="35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Open Sans Light" panose="020B0306030504020204" pitchFamily="34" charset="0"/>
              <a:buChar char="›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42F25-2528-2B77-270B-32CF8C17E56D}"/>
              </a:ext>
            </a:extLst>
          </p:cNvPr>
          <p:cNvSpPr txBox="1"/>
          <p:nvPr/>
        </p:nvSpPr>
        <p:spPr>
          <a:xfrm>
            <a:off x="591015" y="1443841"/>
            <a:ext cx="64454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1" i="0" u="none" strike="noStrike" baseline="0" dirty="0">
              <a:solidFill>
                <a:srgbClr val="000000"/>
              </a:solidFill>
              <a:latin typeface="BentonSans-Regular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administrative data sources such as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Inspire PHC data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PGLO Frailty Estimates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understand the prevalence of frailty at a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 level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conducting chart reviews using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sample chart review tool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better understand the characteristics/needs of the older adult clientele at the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27E0-4139-BEE2-C0A7-4A9E364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256277"/>
            <a:ext cx="10515600" cy="567899"/>
          </a:xfrm>
        </p:spPr>
        <p:txBody>
          <a:bodyPr/>
          <a:lstStyle/>
          <a:p>
            <a:pPr algn="ctr"/>
            <a:r>
              <a:rPr lang="en-US" dirty="0"/>
              <a:t>Frailty Pathway to guide Steps 2 to 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C9843F3-6606-EAD5-829C-3CBB97EFD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009" t="14388" r="68847" b="22981"/>
          <a:stretch/>
        </p:blipFill>
        <p:spPr>
          <a:xfrm>
            <a:off x="648629" y="1039907"/>
            <a:ext cx="1887181" cy="56656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A29DD-6202-C248-24D5-8CDA48EDEA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33" t="25882" r="29117" b="12288"/>
          <a:stretch/>
        </p:blipFill>
        <p:spPr>
          <a:xfrm>
            <a:off x="2535810" y="1039907"/>
            <a:ext cx="8787479" cy="548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184505-E9D3-D546-6B74-2E006EEB3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085" t="9371" r="61312" b="10299"/>
          <a:stretch/>
        </p:blipFill>
        <p:spPr>
          <a:xfrm>
            <a:off x="8246519" y="1914148"/>
            <a:ext cx="3012688" cy="2691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0A4A46-191C-18D3-2824-55B76734D72F}"/>
              </a:ext>
            </a:extLst>
          </p:cNvPr>
          <p:cNvSpPr txBox="1"/>
          <p:nvPr/>
        </p:nvSpPr>
        <p:spPr>
          <a:xfrm>
            <a:off x="1254834" y="1743454"/>
            <a:ext cx="62836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depicted in the Frailty Pathway (slide 7), one or more of the following triggers can be used to identify individuals to be screened for the presence of frailty: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 65 &amp; older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Presence of concerns regarding physical, social, cognition and/or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8304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9D7592-C7DE-CE91-4152-61318B35D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005" t="7008" r="42404" b="8689"/>
          <a:stretch/>
        </p:blipFill>
        <p:spPr>
          <a:xfrm>
            <a:off x="8324194" y="1585798"/>
            <a:ext cx="2875732" cy="26809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E4C6C-8893-098C-B487-A210947E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4D63D-2C5A-41B5-9E2B-D6DF2BD5AC6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A2268-7DB1-BBCB-B12F-DA9B36204A39}"/>
              </a:ext>
            </a:extLst>
          </p:cNvPr>
          <p:cNvSpPr txBox="1"/>
          <p:nvPr/>
        </p:nvSpPr>
        <p:spPr>
          <a:xfrm>
            <a:off x="536028" y="816206"/>
            <a:ext cx="74097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rapid review of literature and reference resources was conducted to identify validated frailty screening tools for community settings 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2 shortlisted tools i.e.,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Pictorial Fit-Frail Scale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Groningen Frailty Index</a:t>
            </a:r>
            <a:r>
              <a:rPr lang="en-US" sz="2000" dirty="0">
                <a:solidFill>
                  <a:srgbClr val="000000"/>
                </a:solidFill>
                <a:latin typeface="BentonSans-Regular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shown in the Frailty Pathway. These two tools can be completed by the client/care partner, are comprehensive and cover all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domains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frailty</a:t>
            </a:r>
          </a:p>
          <a:p>
            <a:pPr algn="l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organization should select ‘the one’ tool that meets their needs and preferences. If the use of a screening tool other than the ones recommended above is being examined, it is advised to review the tool considering the 8 criteria detailed in the Guidance document. </a:t>
            </a:r>
          </a:p>
        </p:txBody>
      </p:sp>
    </p:spTree>
    <p:extLst>
      <p:ext uri="{BB962C8B-B14F-4D97-AF65-F5344CB8AC3E}">
        <p14:creationId xmlns:p14="http://schemas.microsoft.com/office/powerpoint/2010/main" val="3426195106"/>
      </p:ext>
    </p:extLst>
  </p:cSld>
  <p:clrMapOvr>
    <a:masterClrMapping/>
  </p:clrMapOvr>
</p:sld>
</file>

<file path=ppt/theme/theme1.xml><?xml version="1.0" encoding="utf-8"?>
<a:theme xmlns:a="http://schemas.openxmlformats.org/drawingml/2006/main" name="Seniors Care Network">
  <a:themeElements>
    <a:clrScheme name="Seniors Care Networ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79CBF"/>
      </a:accent1>
      <a:accent2>
        <a:srgbClr val="FAAB1A"/>
      </a:accent2>
      <a:accent3>
        <a:srgbClr val="F58220"/>
      </a:accent3>
      <a:accent4>
        <a:srgbClr val="989999"/>
      </a:accent4>
      <a:accent5>
        <a:srgbClr val="828282"/>
      </a:accent5>
      <a:accent6>
        <a:srgbClr val="989999"/>
      </a:accent6>
      <a:hlink>
        <a:srgbClr val="479CBF"/>
      </a:hlink>
      <a:folHlink>
        <a:srgbClr val="989999"/>
      </a:folHlink>
    </a:clrScheme>
    <a:fontScheme name="Seniors Care Networ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niors Care Network Template V2.potx" id="{4CCBDE6A-8B9A-46F3-B0E7-C3435512C682}" vid="{B0AE9190-36E9-4CBB-8B68-3CE8822B2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8FFA45009EB46A6AF6D21C0EDFD33" ma:contentTypeVersion="18" ma:contentTypeDescription="Create a new document." ma:contentTypeScope="" ma:versionID="105108a5f046f416d1b5af86e42e9c04">
  <xsd:schema xmlns:xsd="http://www.w3.org/2001/XMLSchema" xmlns:xs="http://www.w3.org/2001/XMLSchema" xmlns:p="http://schemas.microsoft.com/office/2006/metadata/properties" xmlns:ns2="c9f97d87-8593-4402-b208-49ed93bb1d08" xmlns:ns3="2169619a-a74a-4cab-923e-ace43bd70eab" targetNamespace="http://schemas.microsoft.com/office/2006/metadata/properties" ma:root="true" ma:fieldsID="f04201a053ffb0929e4ba77db7adb2d3" ns2:_="" ns3:_="">
    <xsd:import namespace="c9f97d87-8593-4402-b208-49ed93bb1d08"/>
    <xsd:import namespace="2169619a-a74a-4cab-923e-ace43bd70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97d87-8593-4402-b208-49ed93bb1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5ccfa40-3881-4293-9898-8657e02898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9619a-a74a-4cab-923e-ace43bd70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fea7b2-891f-4fcb-83d5-2be5bf0942bc}" ma:internalName="TaxCatchAll" ma:showField="CatchAllData" ma:web="2169619a-a74a-4cab-923e-ace43bd70e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69619a-a74a-4cab-923e-ace43bd70eab" xsi:nil="true"/>
    <lcf76f155ced4ddcb4097134ff3c332f xmlns="c9f97d87-8593-4402-b208-49ed93bb1d0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CF6CB6-B2CF-48C9-A5D9-D2363D3E3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f97d87-8593-4402-b208-49ed93bb1d08"/>
    <ds:schemaRef ds:uri="2169619a-a74a-4cab-923e-ace43bd70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C5348F-85A2-414E-9565-56B0DB2C1DBC}">
  <ds:schemaRefs>
    <ds:schemaRef ds:uri="http://schemas.microsoft.com/office/2006/metadata/properties"/>
    <ds:schemaRef ds:uri="http://schemas.microsoft.com/office/infopath/2007/PartnerControls"/>
    <ds:schemaRef ds:uri="2169619a-a74a-4cab-923e-ace43bd70eab"/>
    <ds:schemaRef ds:uri="c9f97d87-8593-4402-b208-49ed93bb1d08"/>
  </ds:schemaRefs>
</ds:datastoreItem>
</file>

<file path=customXml/itemProps3.xml><?xml version="1.0" encoding="utf-8"?>
<ds:datastoreItem xmlns:ds="http://schemas.openxmlformats.org/officeDocument/2006/customXml" ds:itemID="{2A025C65-22FE-4D66-B283-DFC1675F5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Seniors Care Network Template 2022</Template>
  <TotalTime>1870</TotalTime>
  <Words>971</Words>
  <Application>Microsoft Office PowerPoint</Application>
  <PresentationFormat>Widescreen</PresentationFormat>
  <Paragraphs>88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BentonSans-Medium</vt:lpstr>
      <vt:lpstr>BentonSans-Regular</vt:lpstr>
      <vt:lpstr>Calibri</vt:lpstr>
      <vt:lpstr>Open Sans Light</vt:lpstr>
      <vt:lpstr>tahoma</vt:lpstr>
      <vt:lpstr>Seniors Care Network</vt:lpstr>
      <vt:lpstr>Implementing Frailty Screening &amp; Management in the Community using the Guidance Document</vt:lpstr>
      <vt:lpstr>Intent </vt:lpstr>
      <vt:lpstr>What is Frailty?</vt:lpstr>
      <vt:lpstr>Frailty Pathways and their benefit</vt:lpstr>
      <vt:lpstr>Frailty Management in the Community</vt:lpstr>
      <vt:lpstr>PowerPoint Presentation</vt:lpstr>
      <vt:lpstr>Frailty Pathway to guide Steps 2 to 5</vt:lpstr>
      <vt:lpstr>PowerPoint Presentation</vt:lpstr>
      <vt:lpstr>PowerPoint Presentation</vt:lpstr>
      <vt:lpstr>Screening Approach</vt:lpstr>
      <vt:lpstr>Other screening tools for consideration</vt:lpstr>
      <vt:lpstr>PowerPoint Presentation</vt:lpstr>
      <vt:lpstr>Assessment Approach</vt:lpstr>
      <vt:lpstr>PowerPoint Presentation</vt:lpstr>
      <vt:lpstr>Frailty Pathway to guide Steps 2 to 5</vt:lpstr>
      <vt:lpstr>Customizable Templates </vt:lpstr>
      <vt:lpstr>Things to consider</vt:lpstr>
      <vt:lpstr>PowerPoint Presentation</vt:lpstr>
      <vt:lpstr>www.seniorscarenetwork.ca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Sabeen Ehsan</dc:creator>
  <cp:lastModifiedBy>Sabeen Ehsan</cp:lastModifiedBy>
  <cp:revision>66</cp:revision>
  <dcterms:created xsi:type="dcterms:W3CDTF">2024-01-17T19:00:12Z</dcterms:created>
  <dcterms:modified xsi:type="dcterms:W3CDTF">2025-01-30T22:00:34Z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0x010100A7C8FFA45009EB46A6AF6D21C0EDFD33</vt:lpwstr>
  </property>
</Properties>
</file>